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52"/>
  </p:notesMasterIdLst>
  <p:sldIdLst>
    <p:sldId id="256" r:id="rId2"/>
    <p:sldId id="258" r:id="rId3"/>
    <p:sldId id="263" r:id="rId4"/>
    <p:sldId id="264" r:id="rId5"/>
    <p:sldId id="265" r:id="rId6"/>
    <p:sldId id="266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67" r:id="rId22"/>
    <p:sldId id="290" r:id="rId23"/>
    <p:sldId id="291" r:id="rId24"/>
    <p:sldId id="292" r:id="rId25"/>
    <p:sldId id="293" r:id="rId26"/>
    <p:sldId id="295" r:id="rId27"/>
    <p:sldId id="296" r:id="rId28"/>
    <p:sldId id="297" r:id="rId29"/>
    <p:sldId id="298" r:id="rId30"/>
    <p:sldId id="299" r:id="rId31"/>
    <p:sldId id="300" r:id="rId32"/>
    <p:sldId id="268" r:id="rId33"/>
    <p:sldId id="311" r:id="rId34"/>
    <p:sldId id="302" r:id="rId35"/>
    <p:sldId id="301" r:id="rId36"/>
    <p:sldId id="303" r:id="rId37"/>
    <p:sldId id="304" r:id="rId38"/>
    <p:sldId id="305" r:id="rId39"/>
    <p:sldId id="306" r:id="rId40"/>
    <p:sldId id="307" r:id="rId41"/>
    <p:sldId id="309" r:id="rId42"/>
    <p:sldId id="269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26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BB9"/>
    <a:srgbClr val="595959"/>
    <a:srgbClr val="FAF3F5"/>
    <a:srgbClr val="A1CEE2"/>
    <a:srgbClr val="6AC2E9"/>
    <a:srgbClr val="1165AD"/>
    <a:srgbClr val="1165AE"/>
    <a:srgbClr val="0F5696"/>
    <a:srgbClr val="0B4A7F"/>
    <a:srgbClr val="CAE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5" autoAdjust="0"/>
    <p:restoredTop sz="85664" autoAdjust="0"/>
  </p:normalViewPr>
  <p:slideViewPr>
    <p:cSldViewPr snapToGrid="0">
      <p:cViewPr varScale="1">
        <p:scale>
          <a:sx n="106" d="100"/>
          <a:sy n="106" d="100"/>
        </p:scale>
        <p:origin x="595" y="1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E59B2-9DFF-4148-AAC9-C60E34FF380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E458CE6-7F94-4BEE-9D48-FCDE6448128A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类图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B2F990B-18F1-4EB4-AB92-3ADBE148155A}" type="parTrans" cxnId="{229488C7-11A7-4932-8301-13F0DA296051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74F85DD-0015-4136-84A7-140BC3137A48}" type="sibTrans" cxnId="{229488C7-11A7-4932-8301-13F0DA296051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3775168-ADE1-4DA2-A35D-0170BCFA113E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对象图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25E19F7F-F6A7-44FF-B8D7-A4738A0EEAE5}" type="parTrans" cxnId="{136E2FB3-CD72-45BE-A416-FCF846C58CB3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5DDF4E8-A6F3-4F4C-9BF7-E63C984A5518}" type="sibTrans" cxnId="{136E2FB3-CD72-45BE-A416-FCF846C58CB3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1487A45D-A18B-46AD-9E79-2B2396FD4823}">
      <dgm:prSet phldrT="[文本]"/>
      <dgm:spPr/>
      <dgm:t>
        <a:bodyPr/>
        <a:lstStyle/>
        <a:p>
          <a:r>
            <a:rPr lang="zh-CN" altLang="en-US" dirty="0">
              <a:latin typeface="腾讯体 W3" panose="020C04030202040F0204" pitchFamily="34" charset="-122"/>
              <a:ea typeface="腾讯体 W3" panose="020C04030202040F0204" pitchFamily="34" charset="-122"/>
            </a:rPr>
            <a:t>构件</a:t>
          </a:r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3AFD47C0-998A-4441-9C5B-89AD7F7360AA}" type="parTrans" cxnId="{9966B9A3-87CC-4BBE-9033-CDAF5E8B8A59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AF3C5121-9260-44B9-8F78-96DC3C63C67C}" type="sibTrans" cxnId="{9966B9A3-87CC-4BBE-9033-CDAF5E8B8A59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4DBEE50-CF0D-474A-9E2D-487480E70ED1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部署图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148D5E4C-4006-41A8-8CCE-0CCC7E0204E5}" type="parTrans" cxnId="{9E79F663-724F-4627-A7B3-735F31EA42DA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9A9927AF-481D-4FA5-9537-3FB57C3638B8}" type="sibTrans" cxnId="{9E79F663-724F-4627-A7B3-735F31EA42DA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8D6A711-8A28-48A1-B878-0E9C7F846517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包图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B3187703-F4FE-43BA-8F6B-B4FCA213095E}" type="parTrans" cxnId="{A9382857-3116-440C-804E-957CFE067CC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8E322455-2AD5-4BC5-A264-32A7CEBA11A8}" type="sibTrans" cxnId="{A9382857-3116-440C-804E-957CFE067CC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9DF1459C-C55E-401B-B0B6-BBD9EBAEEADC}" type="pres">
      <dgm:prSet presAssocID="{AFDE59B2-9DFF-4148-AAC9-C60E34FF3806}" presName="diagram" presStyleCnt="0">
        <dgm:presLayoutVars>
          <dgm:dir/>
          <dgm:resizeHandles val="exact"/>
        </dgm:presLayoutVars>
      </dgm:prSet>
      <dgm:spPr/>
    </dgm:pt>
    <dgm:pt modelId="{329F25C5-5A39-4CCE-B186-71A5D4B2E8DF}" type="pres">
      <dgm:prSet presAssocID="{0E458CE6-7F94-4BEE-9D48-FCDE6448128A}" presName="node" presStyleLbl="node1" presStyleIdx="0" presStyleCnt="5">
        <dgm:presLayoutVars>
          <dgm:bulletEnabled val="1"/>
        </dgm:presLayoutVars>
      </dgm:prSet>
      <dgm:spPr/>
    </dgm:pt>
    <dgm:pt modelId="{01D008CB-75F4-4032-A507-30B9BDDF63F1}" type="pres">
      <dgm:prSet presAssocID="{D74F85DD-0015-4136-84A7-140BC3137A48}" presName="sibTrans" presStyleCnt="0"/>
      <dgm:spPr/>
    </dgm:pt>
    <dgm:pt modelId="{9DFDA837-0ABD-46D8-9DE8-BFF797E3C08B}" type="pres">
      <dgm:prSet presAssocID="{03775168-ADE1-4DA2-A35D-0170BCFA113E}" presName="node" presStyleLbl="node1" presStyleIdx="1" presStyleCnt="5">
        <dgm:presLayoutVars>
          <dgm:bulletEnabled val="1"/>
        </dgm:presLayoutVars>
      </dgm:prSet>
      <dgm:spPr/>
    </dgm:pt>
    <dgm:pt modelId="{0C4D37AE-1F81-4463-A6CA-D657FB6C5CA2}" type="pres">
      <dgm:prSet presAssocID="{05DDF4E8-A6F3-4F4C-9BF7-E63C984A5518}" presName="sibTrans" presStyleCnt="0"/>
      <dgm:spPr/>
    </dgm:pt>
    <dgm:pt modelId="{9976DED3-439B-4C44-B27D-67E94D48C41B}" type="pres">
      <dgm:prSet presAssocID="{1487A45D-A18B-46AD-9E79-2B2396FD4823}" presName="node" presStyleLbl="node1" presStyleIdx="2" presStyleCnt="5">
        <dgm:presLayoutVars>
          <dgm:bulletEnabled val="1"/>
        </dgm:presLayoutVars>
      </dgm:prSet>
      <dgm:spPr/>
    </dgm:pt>
    <dgm:pt modelId="{D6BABAC9-051B-41BD-A19B-0C87E21965CB}" type="pres">
      <dgm:prSet presAssocID="{AF3C5121-9260-44B9-8F78-96DC3C63C67C}" presName="sibTrans" presStyleCnt="0"/>
      <dgm:spPr/>
    </dgm:pt>
    <dgm:pt modelId="{847E69C5-5543-43C5-80D2-984F6DE1690F}" type="pres">
      <dgm:prSet presAssocID="{64DBEE50-CF0D-474A-9E2D-487480E70ED1}" presName="node" presStyleLbl="node1" presStyleIdx="3" presStyleCnt="5">
        <dgm:presLayoutVars>
          <dgm:bulletEnabled val="1"/>
        </dgm:presLayoutVars>
      </dgm:prSet>
      <dgm:spPr/>
    </dgm:pt>
    <dgm:pt modelId="{05974D3E-EFA0-4CB7-8072-4BDD128980DC}" type="pres">
      <dgm:prSet presAssocID="{9A9927AF-481D-4FA5-9537-3FB57C3638B8}" presName="sibTrans" presStyleCnt="0"/>
      <dgm:spPr/>
    </dgm:pt>
    <dgm:pt modelId="{7C696B47-DDC3-4AE8-BEE4-505AF5F76B8A}" type="pres">
      <dgm:prSet presAssocID="{68D6A711-8A28-48A1-B878-0E9C7F846517}" presName="node" presStyleLbl="node1" presStyleIdx="4" presStyleCnt="5">
        <dgm:presLayoutVars>
          <dgm:bulletEnabled val="1"/>
        </dgm:presLayoutVars>
      </dgm:prSet>
      <dgm:spPr/>
    </dgm:pt>
  </dgm:ptLst>
  <dgm:cxnLst>
    <dgm:cxn modelId="{9E79F663-724F-4627-A7B3-735F31EA42DA}" srcId="{AFDE59B2-9DFF-4148-AAC9-C60E34FF3806}" destId="{64DBEE50-CF0D-474A-9E2D-487480E70ED1}" srcOrd="3" destOrd="0" parTransId="{148D5E4C-4006-41A8-8CCE-0CCC7E0204E5}" sibTransId="{9A9927AF-481D-4FA5-9537-3FB57C3638B8}"/>
    <dgm:cxn modelId="{A8D6066A-AECD-4F72-8082-7CA9B3B0C16D}" type="presOf" srcId="{03775168-ADE1-4DA2-A35D-0170BCFA113E}" destId="{9DFDA837-0ABD-46D8-9DE8-BFF797E3C08B}" srcOrd="0" destOrd="0" presId="urn:microsoft.com/office/officeart/2005/8/layout/default"/>
    <dgm:cxn modelId="{9A67216A-AD68-4F9C-9882-39246D5BF149}" type="presOf" srcId="{1487A45D-A18B-46AD-9E79-2B2396FD4823}" destId="{9976DED3-439B-4C44-B27D-67E94D48C41B}" srcOrd="0" destOrd="0" presId="urn:microsoft.com/office/officeart/2005/8/layout/default"/>
    <dgm:cxn modelId="{A411326F-8181-4A72-9797-EC9F96C15E1A}" type="presOf" srcId="{68D6A711-8A28-48A1-B878-0E9C7F846517}" destId="{7C696B47-DDC3-4AE8-BEE4-505AF5F76B8A}" srcOrd="0" destOrd="0" presId="urn:microsoft.com/office/officeart/2005/8/layout/default"/>
    <dgm:cxn modelId="{A9382857-3116-440C-804E-957CFE067CCD}" srcId="{AFDE59B2-9DFF-4148-AAC9-C60E34FF3806}" destId="{68D6A711-8A28-48A1-B878-0E9C7F846517}" srcOrd="4" destOrd="0" parTransId="{B3187703-F4FE-43BA-8F6B-B4FCA213095E}" sibTransId="{8E322455-2AD5-4BC5-A264-32A7CEBA11A8}"/>
    <dgm:cxn modelId="{9966B9A3-87CC-4BBE-9033-CDAF5E8B8A59}" srcId="{AFDE59B2-9DFF-4148-AAC9-C60E34FF3806}" destId="{1487A45D-A18B-46AD-9E79-2B2396FD4823}" srcOrd="2" destOrd="0" parTransId="{3AFD47C0-998A-4441-9C5B-89AD7F7360AA}" sibTransId="{AF3C5121-9260-44B9-8F78-96DC3C63C67C}"/>
    <dgm:cxn modelId="{136E2FB3-CD72-45BE-A416-FCF846C58CB3}" srcId="{AFDE59B2-9DFF-4148-AAC9-C60E34FF3806}" destId="{03775168-ADE1-4DA2-A35D-0170BCFA113E}" srcOrd="1" destOrd="0" parTransId="{25E19F7F-F6A7-44FF-B8D7-A4738A0EEAE5}" sibTransId="{05DDF4E8-A6F3-4F4C-9BF7-E63C984A5518}"/>
    <dgm:cxn modelId="{C6DE34B8-B361-4766-95FD-4CEF88C1C02F}" type="presOf" srcId="{64DBEE50-CF0D-474A-9E2D-487480E70ED1}" destId="{847E69C5-5543-43C5-80D2-984F6DE1690F}" srcOrd="0" destOrd="0" presId="urn:microsoft.com/office/officeart/2005/8/layout/default"/>
    <dgm:cxn modelId="{229488C7-11A7-4932-8301-13F0DA296051}" srcId="{AFDE59B2-9DFF-4148-AAC9-C60E34FF3806}" destId="{0E458CE6-7F94-4BEE-9D48-FCDE6448128A}" srcOrd="0" destOrd="0" parTransId="{0B2F990B-18F1-4EB4-AB92-3ADBE148155A}" sibTransId="{D74F85DD-0015-4136-84A7-140BC3137A48}"/>
    <dgm:cxn modelId="{6F25C6ED-B8FD-40C3-82BE-28157F8F76E3}" type="presOf" srcId="{AFDE59B2-9DFF-4148-AAC9-C60E34FF3806}" destId="{9DF1459C-C55E-401B-B0B6-BBD9EBAEEADC}" srcOrd="0" destOrd="0" presId="urn:microsoft.com/office/officeart/2005/8/layout/default"/>
    <dgm:cxn modelId="{FE95A5FC-2612-4F00-AD7E-467F8A7D6D94}" type="presOf" srcId="{0E458CE6-7F94-4BEE-9D48-FCDE6448128A}" destId="{329F25C5-5A39-4CCE-B186-71A5D4B2E8DF}" srcOrd="0" destOrd="0" presId="urn:microsoft.com/office/officeart/2005/8/layout/default"/>
    <dgm:cxn modelId="{4C4881FD-F8ED-456F-8E71-6115805E0B4D}" type="presParOf" srcId="{9DF1459C-C55E-401B-B0B6-BBD9EBAEEADC}" destId="{329F25C5-5A39-4CCE-B186-71A5D4B2E8DF}" srcOrd="0" destOrd="0" presId="urn:microsoft.com/office/officeart/2005/8/layout/default"/>
    <dgm:cxn modelId="{B300CD69-E2BA-49A1-BABD-0009A3F15C62}" type="presParOf" srcId="{9DF1459C-C55E-401B-B0B6-BBD9EBAEEADC}" destId="{01D008CB-75F4-4032-A507-30B9BDDF63F1}" srcOrd="1" destOrd="0" presId="urn:microsoft.com/office/officeart/2005/8/layout/default"/>
    <dgm:cxn modelId="{60B6B725-A067-4B27-A318-D8375631BEEF}" type="presParOf" srcId="{9DF1459C-C55E-401B-B0B6-BBD9EBAEEADC}" destId="{9DFDA837-0ABD-46D8-9DE8-BFF797E3C08B}" srcOrd="2" destOrd="0" presId="urn:microsoft.com/office/officeart/2005/8/layout/default"/>
    <dgm:cxn modelId="{678E6A26-4FF9-4FFB-BE38-CE9E62A773E7}" type="presParOf" srcId="{9DF1459C-C55E-401B-B0B6-BBD9EBAEEADC}" destId="{0C4D37AE-1F81-4463-A6CA-D657FB6C5CA2}" srcOrd="3" destOrd="0" presId="urn:microsoft.com/office/officeart/2005/8/layout/default"/>
    <dgm:cxn modelId="{20527DFD-2B6E-41B6-B3FA-5D97C4E14CFB}" type="presParOf" srcId="{9DF1459C-C55E-401B-B0B6-BBD9EBAEEADC}" destId="{9976DED3-439B-4C44-B27D-67E94D48C41B}" srcOrd="4" destOrd="0" presId="urn:microsoft.com/office/officeart/2005/8/layout/default"/>
    <dgm:cxn modelId="{5B5B4B85-88B1-44C0-86BC-4CA56CED3BE8}" type="presParOf" srcId="{9DF1459C-C55E-401B-B0B6-BBD9EBAEEADC}" destId="{D6BABAC9-051B-41BD-A19B-0C87E21965CB}" srcOrd="5" destOrd="0" presId="urn:microsoft.com/office/officeart/2005/8/layout/default"/>
    <dgm:cxn modelId="{F2B02073-5D1C-4CA3-8DFD-B8DA3523FD0F}" type="presParOf" srcId="{9DF1459C-C55E-401B-B0B6-BBD9EBAEEADC}" destId="{847E69C5-5543-43C5-80D2-984F6DE1690F}" srcOrd="6" destOrd="0" presId="urn:microsoft.com/office/officeart/2005/8/layout/default"/>
    <dgm:cxn modelId="{D0A30E07-EE27-421C-93E1-238535F1AAD7}" type="presParOf" srcId="{9DF1459C-C55E-401B-B0B6-BBD9EBAEEADC}" destId="{05974D3E-EFA0-4CB7-8072-4BDD128980DC}" srcOrd="7" destOrd="0" presId="urn:microsoft.com/office/officeart/2005/8/layout/default"/>
    <dgm:cxn modelId="{5CC867EA-8F12-46A8-ACCD-FA444A6EBCF4}" type="presParOf" srcId="{9DF1459C-C55E-401B-B0B6-BBD9EBAEEADC}" destId="{7C696B47-DDC3-4AE8-BEE4-505AF5F76B8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F305A-C6C6-4CF5-A2F2-D2B3B2ACEE5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009670B-516F-4C63-887B-B8E1C09F3031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用例图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EF151A32-7CDC-4A7B-ADF7-8EE3EC591E80}" type="parTrans" cxnId="{6037487E-1D44-4895-ABCE-A0582E8A8EB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E90A67B1-5A2A-477E-80BB-4A0DFE902209}" type="sibTrans" cxnId="{6037487E-1D44-4895-ABCE-A0582E8A8EB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4B32B3C-D628-4878-BD77-5939EE7592DF}">
      <dgm:prSet phldrT="[文本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活动图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F7F6D24A-59D7-4D49-A149-BE48AF4D6DA1}" type="parTrans" cxnId="{0FB65552-BA25-4C30-A457-39B12FDB4E1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6C97577-799C-4121-907D-F8E694BE2D18}" type="sibTrans" cxnId="{0FB65552-BA25-4C30-A457-39B12FDB4E1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5FBD2C4B-B456-47AC-9AEA-C586C521A351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状态图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AA5F7F6A-D087-48A8-AD91-73DB8E27203D}" type="parTrans" cxnId="{042E68AA-B4D1-4F91-8870-5C32CF8493DC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A9E5723-A340-41B3-A40C-41AE0DE1CF95}" type="sibTrans" cxnId="{042E68AA-B4D1-4F91-8870-5C32CF8493DC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CB92C5E8-867C-4C92-86A5-B05E6ECD6FA1}">
      <dgm:prSet phldrT="[文本]"/>
      <dgm:spPr>
        <a:solidFill>
          <a:srgbClr val="027BB9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顺序图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20FE52B-C07C-4F43-9190-F212B65BAEEF}" type="parTrans" cxnId="{48144506-E65B-49D4-8EE0-34370C979A4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C99F6796-C3BA-4CEF-A2B3-AA97025DA8A3}" type="sibTrans" cxnId="{48144506-E65B-49D4-8EE0-34370C979A4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20C01AD9-ECA6-4AEA-94BD-54CCFD22E672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通信图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2CB55A2-9ED9-4785-BDBD-955649EFB250}" type="parTrans" cxnId="{8A28C6AF-4338-47F5-9622-FEC67082002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1856E65-C186-433C-A1CB-1428261B8883}" type="sibTrans" cxnId="{8A28C6AF-4338-47F5-9622-FEC67082002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5785C48-BABF-4A64-AF08-F91FDF0BD7D4}" type="pres">
      <dgm:prSet presAssocID="{387F305A-C6C6-4CF5-A2F2-D2B3B2ACEE57}" presName="diagram" presStyleCnt="0">
        <dgm:presLayoutVars>
          <dgm:dir/>
          <dgm:resizeHandles val="exact"/>
        </dgm:presLayoutVars>
      </dgm:prSet>
      <dgm:spPr/>
    </dgm:pt>
    <dgm:pt modelId="{A980FE62-525C-4929-A1D6-15128EB23E41}" type="pres">
      <dgm:prSet presAssocID="{C009670B-516F-4C63-887B-B8E1C09F3031}" presName="node" presStyleLbl="node1" presStyleIdx="0" presStyleCnt="5">
        <dgm:presLayoutVars>
          <dgm:bulletEnabled val="1"/>
        </dgm:presLayoutVars>
      </dgm:prSet>
      <dgm:spPr/>
    </dgm:pt>
    <dgm:pt modelId="{23988486-2816-4ED1-AA6E-6E294B85667C}" type="pres">
      <dgm:prSet presAssocID="{E90A67B1-5A2A-477E-80BB-4A0DFE902209}" presName="sibTrans" presStyleCnt="0"/>
      <dgm:spPr/>
    </dgm:pt>
    <dgm:pt modelId="{5AB8058A-6956-423B-BDC2-1EB1F73E8EA6}" type="pres">
      <dgm:prSet presAssocID="{64B32B3C-D628-4878-BD77-5939EE7592DF}" presName="node" presStyleLbl="node1" presStyleIdx="1" presStyleCnt="5">
        <dgm:presLayoutVars>
          <dgm:bulletEnabled val="1"/>
        </dgm:presLayoutVars>
      </dgm:prSet>
      <dgm:spPr/>
    </dgm:pt>
    <dgm:pt modelId="{D5354A3C-5471-4D09-9D62-1FD2B91FC5EB}" type="pres">
      <dgm:prSet presAssocID="{06C97577-799C-4121-907D-F8E694BE2D18}" presName="sibTrans" presStyleCnt="0"/>
      <dgm:spPr/>
    </dgm:pt>
    <dgm:pt modelId="{F68D3155-D1A2-44EB-99BF-B63EE1781766}" type="pres">
      <dgm:prSet presAssocID="{5FBD2C4B-B456-47AC-9AEA-C586C521A351}" presName="node" presStyleLbl="node1" presStyleIdx="2" presStyleCnt="5">
        <dgm:presLayoutVars>
          <dgm:bulletEnabled val="1"/>
        </dgm:presLayoutVars>
      </dgm:prSet>
      <dgm:spPr/>
    </dgm:pt>
    <dgm:pt modelId="{3C20B4F6-8F98-4FA5-A03A-CDBAC2B1C82E}" type="pres">
      <dgm:prSet presAssocID="{6A9E5723-A340-41B3-A40C-41AE0DE1CF95}" presName="sibTrans" presStyleCnt="0"/>
      <dgm:spPr/>
    </dgm:pt>
    <dgm:pt modelId="{A8279977-9154-4FC2-BF42-254012724EAE}" type="pres">
      <dgm:prSet presAssocID="{CB92C5E8-867C-4C92-86A5-B05E6ECD6FA1}" presName="node" presStyleLbl="node1" presStyleIdx="3" presStyleCnt="5">
        <dgm:presLayoutVars>
          <dgm:bulletEnabled val="1"/>
        </dgm:presLayoutVars>
      </dgm:prSet>
      <dgm:spPr/>
    </dgm:pt>
    <dgm:pt modelId="{B86FE9D5-7514-4FE0-85E9-C48430AB4AD9}" type="pres">
      <dgm:prSet presAssocID="{C99F6796-C3BA-4CEF-A2B3-AA97025DA8A3}" presName="sibTrans" presStyleCnt="0"/>
      <dgm:spPr/>
    </dgm:pt>
    <dgm:pt modelId="{FF3D21CA-192D-4D78-BA4F-67AA3A1AD41F}" type="pres">
      <dgm:prSet presAssocID="{20C01AD9-ECA6-4AEA-94BD-54CCFD22E672}" presName="node" presStyleLbl="node1" presStyleIdx="4" presStyleCnt="5">
        <dgm:presLayoutVars>
          <dgm:bulletEnabled val="1"/>
        </dgm:presLayoutVars>
      </dgm:prSet>
      <dgm:spPr/>
    </dgm:pt>
  </dgm:ptLst>
  <dgm:cxnLst>
    <dgm:cxn modelId="{48144506-E65B-49D4-8EE0-34370C979A45}" srcId="{387F305A-C6C6-4CF5-A2F2-D2B3B2ACEE57}" destId="{CB92C5E8-867C-4C92-86A5-B05E6ECD6FA1}" srcOrd="3" destOrd="0" parTransId="{620FE52B-C07C-4F43-9190-F212B65BAEEF}" sibTransId="{C99F6796-C3BA-4CEF-A2B3-AA97025DA8A3}"/>
    <dgm:cxn modelId="{4FA31010-E2FD-43A0-AA25-9EA6A6A80C95}" type="presOf" srcId="{387F305A-C6C6-4CF5-A2F2-D2B3B2ACEE57}" destId="{D5785C48-BABF-4A64-AF08-F91FDF0BD7D4}" srcOrd="0" destOrd="0" presId="urn:microsoft.com/office/officeart/2005/8/layout/default"/>
    <dgm:cxn modelId="{E2CF1A5C-4DE9-4E18-AA97-3ECF478701AD}" type="presOf" srcId="{CB92C5E8-867C-4C92-86A5-B05E6ECD6FA1}" destId="{A8279977-9154-4FC2-BF42-254012724EAE}" srcOrd="0" destOrd="0" presId="urn:microsoft.com/office/officeart/2005/8/layout/default"/>
    <dgm:cxn modelId="{117E0451-39DA-4606-9C9D-D27A7F135B0B}" type="presOf" srcId="{64B32B3C-D628-4878-BD77-5939EE7592DF}" destId="{5AB8058A-6956-423B-BDC2-1EB1F73E8EA6}" srcOrd="0" destOrd="0" presId="urn:microsoft.com/office/officeart/2005/8/layout/default"/>
    <dgm:cxn modelId="{0FB65552-BA25-4C30-A457-39B12FDB4E1D}" srcId="{387F305A-C6C6-4CF5-A2F2-D2B3B2ACEE57}" destId="{64B32B3C-D628-4878-BD77-5939EE7592DF}" srcOrd="1" destOrd="0" parTransId="{F7F6D24A-59D7-4D49-A149-BE48AF4D6DA1}" sibTransId="{06C97577-799C-4121-907D-F8E694BE2D18}"/>
    <dgm:cxn modelId="{6037487E-1D44-4895-ABCE-A0582E8A8EBD}" srcId="{387F305A-C6C6-4CF5-A2F2-D2B3B2ACEE57}" destId="{C009670B-516F-4C63-887B-B8E1C09F3031}" srcOrd="0" destOrd="0" parTransId="{EF151A32-7CDC-4A7B-ADF7-8EE3EC591E80}" sibTransId="{E90A67B1-5A2A-477E-80BB-4A0DFE902209}"/>
    <dgm:cxn modelId="{BE427191-DB0E-4679-AE30-C88CEB42FA8B}" type="presOf" srcId="{C009670B-516F-4C63-887B-B8E1C09F3031}" destId="{A980FE62-525C-4929-A1D6-15128EB23E41}" srcOrd="0" destOrd="0" presId="urn:microsoft.com/office/officeart/2005/8/layout/default"/>
    <dgm:cxn modelId="{042E68AA-B4D1-4F91-8870-5C32CF8493DC}" srcId="{387F305A-C6C6-4CF5-A2F2-D2B3B2ACEE57}" destId="{5FBD2C4B-B456-47AC-9AEA-C586C521A351}" srcOrd="2" destOrd="0" parTransId="{AA5F7F6A-D087-48A8-AD91-73DB8E27203D}" sibTransId="{6A9E5723-A340-41B3-A40C-41AE0DE1CF95}"/>
    <dgm:cxn modelId="{8A28C6AF-4338-47F5-9622-FEC670820025}" srcId="{387F305A-C6C6-4CF5-A2F2-D2B3B2ACEE57}" destId="{20C01AD9-ECA6-4AEA-94BD-54CCFD22E672}" srcOrd="4" destOrd="0" parTransId="{D2CB55A2-9ED9-4785-BDBD-955649EFB250}" sibTransId="{D1856E65-C186-433C-A1CB-1428261B8883}"/>
    <dgm:cxn modelId="{0D1544BD-22E0-49D8-8946-FF94B7E8D62C}" type="presOf" srcId="{5FBD2C4B-B456-47AC-9AEA-C586C521A351}" destId="{F68D3155-D1A2-44EB-99BF-B63EE1781766}" srcOrd="0" destOrd="0" presId="urn:microsoft.com/office/officeart/2005/8/layout/default"/>
    <dgm:cxn modelId="{DB789DCE-47C0-4972-AE29-6FEF1302877F}" type="presOf" srcId="{20C01AD9-ECA6-4AEA-94BD-54CCFD22E672}" destId="{FF3D21CA-192D-4D78-BA4F-67AA3A1AD41F}" srcOrd="0" destOrd="0" presId="urn:microsoft.com/office/officeart/2005/8/layout/default"/>
    <dgm:cxn modelId="{8B522509-64D9-42CD-9D87-24369D014FA1}" type="presParOf" srcId="{D5785C48-BABF-4A64-AF08-F91FDF0BD7D4}" destId="{A980FE62-525C-4929-A1D6-15128EB23E41}" srcOrd="0" destOrd="0" presId="urn:microsoft.com/office/officeart/2005/8/layout/default"/>
    <dgm:cxn modelId="{C3F2141F-195B-4985-A702-96D6ADD79486}" type="presParOf" srcId="{D5785C48-BABF-4A64-AF08-F91FDF0BD7D4}" destId="{23988486-2816-4ED1-AA6E-6E294B85667C}" srcOrd="1" destOrd="0" presId="urn:microsoft.com/office/officeart/2005/8/layout/default"/>
    <dgm:cxn modelId="{AEDDA16D-06B3-44F3-B899-0EC8DB68CF5E}" type="presParOf" srcId="{D5785C48-BABF-4A64-AF08-F91FDF0BD7D4}" destId="{5AB8058A-6956-423B-BDC2-1EB1F73E8EA6}" srcOrd="2" destOrd="0" presId="urn:microsoft.com/office/officeart/2005/8/layout/default"/>
    <dgm:cxn modelId="{56A5FA10-440E-444F-BD93-B43F4C96B1E2}" type="presParOf" srcId="{D5785C48-BABF-4A64-AF08-F91FDF0BD7D4}" destId="{D5354A3C-5471-4D09-9D62-1FD2B91FC5EB}" srcOrd="3" destOrd="0" presId="urn:microsoft.com/office/officeart/2005/8/layout/default"/>
    <dgm:cxn modelId="{963A3619-D196-4965-ABA7-9A961B0F86A1}" type="presParOf" srcId="{D5785C48-BABF-4A64-AF08-F91FDF0BD7D4}" destId="{F68D3155-D1A2-44EB-99BF-B63EE1781766}" srcOrd="4" destOrd="0" presId="urn:microsoft.com/office/officeart/2005/8/layout/default"/>
    <dgm:cxn modelId="{B36F60BD-FBF3-44AF-94C6-424042BE0941}" type="presParOf" srcId="{D5785C48-BABF-4A64-AF08-F91FDF0BD7D4}" destId="{3C20B4F6-8F98-4FA5-A03A-CDBAC2B1C82E}" srcOrd="5" destOrd="0" presId="urn:microsoft.com/office/officeart/2005/8/layout/default"/>
    <dgm:cxn modelId="{0D0D9891-151F-41AE-88DA-1DA606A72AA2}" type="presParOf" srcId="{D5785C48-BABF-4A64-AF08-F91FDF0BD7D4}" destId="{A8279977-9154-4FC2-BF42-254012724EAE}" srcOrd="6" destOrd="0" presId="urn:microsoft.com/office/officeart/2005/8/layout/default"/>
    <dgm:cxn modelId="{225DDA55-2421-4611-87B2-15CFE8B379C8}" type="presParOf" srcId="{D5785C48-BABF-4A64-AF08-F91FDF0BD7D4}" destId="{B86FE9D5-7514-4FE0-85E9-C48430AB4AD9}" srcOrd="7" destOrd="0" presId="urn:microsoft.com/office/officeart/2005/8/layout/default"/>
    <dgm:cxn modelId="{9E34E907-27A2-48E2-AC11-EE9AB1EB1CDC}" type="presParOf" srcId="{D5785C48-BABF-4A64-AF08-F91FDF0BD7D4}" destId="{FF3D21CA-192D-4D78-BA4F-67AA3A1AD41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DE59B2-9DFF-4148-AAC9-C60E34FF380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E458CE6-7F94-4BEE-9D48-FCDE6448128A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类图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B2F990B-18F1-4EB4-AB92-3ADBE148155A}" type="parTrans" cxnId="{229488C7-11A7-4932-8301-13F0DA296051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74F85DD-0015-4136-84A7-140BC3137A48}" type="sibTrans" cxnId="{229488C7-11A7-4932-8301-13F0DA296051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3775168-ADE1-4DA2-A35D-0170BCFA113E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对象图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25E19F7F-F6A7-44FF-B8D7-A4738A0EEAE5}" type="parTrans" cxnId="{136E2FB3-CD72-45BE-A416-FCF846C58CB3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5DDF4E8-A6F3-4F4C-9BF7-E63C984A5518}" type="sibTrans" cxnId="{136E2FB3-CD72-45BE-A416-FCF846C58CB3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1487A45D-A18B-46AD-9E79-2B2396FD4823}">
      <dgm:prSet phldrT="[文本]"/>
      <dgm:spPr/>
      <dgm:t>
        <a:bodyPr/>
        <a:lstStyle/>
        <a:p>
          <a:r>
            <a:rPr lang="zh-CN" altLang="en-US" dirty="0">
              <a:latin typeface="腾讯体 W3" panose="020C04030202040F0204" pitchFamily="34" charset="-122"/>
              <a:ea typeface="腾讯体 W3" panose="020C04030202040F0204" pitchFamily="34" charset="-122"/>
            </a:rPr>
            <a:t>构件</a:t>
          </a:r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3AFD47C0-998A-4441-9C5B-89AD7F7360AA}" type="parTrans" cxnId="{9966B9A3-87CC-4BBE-9033-CDAF5E8B8A59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AF3C5121-9260-44B9-8F78-96DC3C63C67C}" type="sibTrans" cxnId="{9966B9A3-87CC-4BBE-9033-CDAF5E8B8A59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4DBEE50-CF0D-474A-9E2D-487480E70ED1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部署图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148D5E4C-4006-41A8-8CCE-0CCC7E0204E5}" type="parTrans" cxnId="{9E79F663-724F-4627-A7B3-735F31EA42DA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9A9927AF-481D-4FA5-9537-3FB57C3638B8}" type="sibTrans" cxnId="{9E79F663-724F-4627-A7B3-735F31EA42DA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8D6A711-8A28-48A1-B878-0E9C7F846517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包图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B3187703-F4FE-43BA-8F6B-B4FCA213095E}" type="parTrans" cxnId="{A9382857-3116-440C-804E-957CFE067CC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8E322455-2AD5-4BC5-A264-32A7CEBA11A8}" type="sibTrans" cxnId="{A9382857-3116-440C-804E-957CFE067CC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9DF1459C-C55E-401B-B0B6-BBD9EBAEEADC}" type="pres">
      <dgm:prSet presAssocID="{AFDE59B2-9DFF-4148-AAC9-C60E34FF3806}" presName="diagram" presStyleCnt="0">
        <dgm:presLayoutVars>
          <dgm:dir/>
          <dgm:resizeHandles val="exact"/>
        </dgm:presLayoutVars>
      </dgm:prSet>
      <dgm:spPr/>
    </dgm:pt>
    <dgm:pt modelId="{329F25C5-5A39-4CCE-B186-71A5D4B2E8DF}" type="pres">
      <dgm:prSet presAssocID="{0E458CE6-7F94-4BEE-9D48-FCDE6448128A}" presName="node" presStyleLbl="node1" presStyleIdx="0" presStyleCnt="5">
        <dgm:presLayoutVars>
          <dgm:bulletEnabled val="1"/>
        </dgm:presLayoutVars>
      </dgm:prSet>
      <dgm:spPr/>
    </dgm:pt>
    <dgm:pt modelId="{01D008CB-75F4-4032-A507-30B9BDDF63F1}" type="pres">
      <dgm:prSet presAssocID="{D74F85DD-0015-4136-84A7-140BC3137A48}" presName="sibTrans" presStyleCnt="0"/>
      <dgm:spPr/>
    </dgm:pt>
    <dgm:pt modelId="{9DFDA837-0ABD-46D8-9DE8-BFF797E3C08B}" type="pres">
      <dgm:prSet presAssocID="{03775168-ADE1-4DA2-A35D-0170BCFA113E}" presName="node" presStyleLbl="node1" presStyleIdx="1" presStyleCnt="5">
        <dgm:presLayoutVars>
          <dgm:bulletEnabled val="1"/>
        </dgm:presLayoutVars>
      </dgm:prSet>
      <dgm:spPr/>
    </dgm:pt>
    <dgm:pt modelId="{0C4D37AE-1F81-4463-A6CA-D657FB6C5CA2}" type="pres">
      <dgm:prSet presAssocID="{05DDF4E8-A6F3-4F4C-9BF7-E63C984A5518}" presName="sibTrans" presStyleCnt="0"/>
      <dgm:spPr/>
    </dgm:pt>
    <dgm:pt modelId="{9976DED3-439B-4C44-B27D-67E94D48C41B}" type="pres">
      <dgm:prSet presAssocID="{1487A45D-A18B-46AD-9E79-2B2396FD4823}" presName="node" presStyleLbl="node1" presStyleIdx="2" presStyleCnt="5">
        <dgm:presLayoutVars>
          <dgm:bulletEnabled val="1"/>
        </dgm:presLayoutVars>
      </dgm:prSet>
      <dgm:spPr/>
    </dgm:pt>
    <dgm:pt modelId="{D6BABAC9-051B-41BD-A19B-0C87E21965CB}" type="pres">
      <dgm:prSet presAssocID="{AF3C5121-9260-44B9-8F78-96DC3C63C67C}" presName="sibTrans" presStyleCnt="0"/>
      <dgm:spPr/>
    </dgm:pt>
    <dgm:pt modelId="{847E69C5-5543-43C5-80D2-984F6DE1690F}" type="pres">
      <dgm:prSet presAssocID="{64DBEE50-CF0D-474A-9E2D-487480E70ED1}" presName="node" presStyleLbl="node1" presStyleIdx="3" presStyleCnt="5">
        <dgm:presLayoutVars>
          <dgm:bulletEnabled val="1"/>
        </dgm:presLayoutVars>
      </dgm:prSet>
      <dgm:spPr/>
    </dgm:pt>
    <dgm:pt modelId="{05974D3E-EFA0-4CB7-8072-4BDD128980DC}" type="pres">
      <dgm:prSet presAssocID="{9A9927AF-481D-4FA5-9537-3FB57C3638B8}" presName="sibTrans" presStyleCnt="0"/>
      <dgm:spPr/>
    </dgm:pt>
    <dgm:pt modelId="{7C696B47-DDC3-4AE8-BEE4-505AF5F76B8A}" type="pres">
      <dgm:prSet presAssocID="{68D6A711-8A28-48A1-B878-0E9C7F846517}" presName="node" presStyleLbl="node1" presStyleIdx="4" presStyleCnt="5">
        <dgm:presLayoutVars>
          <dgm:bulletEnabled val="1"/>
        </dgm:presLayoutVars>
      </dgm:prSet>
      <dgm:spPr/>
    </dgm:pt>
  </dgm:ptLst>
  <dgm:cxnLst>
    <dgm:cxn modelId="{9E79F663-724F-4627-A7B3-735F31EA42DA}" srcId="{AFDE59B2-9DFF-4148-AAC9-C60E34FF3806}" destId="{64DBEE50-CF0D-474A-9E2D-487480E70ED1}" srcOrd="3" destOrd="0" parTransId="{148D5E4C-4006-41A8-8CCE-0CCC7E0204E5}" sibTransId="{9A9927AF-481D-4FA5-9537-3FB57C3638B8}"/>
    <dgm:cxn modelId="{A8D6066A-AECD-4F72-8082-7CA9B3B0C16D}" type="presOf" srcId="{03775168-ADE1-4DA2-A35D-0170BCFA113E}" destId="{9DFDA837-0ABD-46D8-9DE8-BFF797E3C08B}" srcOrd="0" destOrd="0" presId="urn:microsoft.com/office/officeart/2005/8/layout/default"/>
    <dgm:cxn modelId="{9A67216A-AD68-4F9C-9882-39246D5BF149}" type="presOf" srcId="{1487A45D-A18B-46AD-9E79-2B2396FD4823}" destId="{9976DED3-439B-4C44-B27D-67E94D48C41B}" srcOrd="0" destOrd="0" presId="urn:microsoft.com/office/officeart/2005/8/layout/default"/>
    <dgm:cxn modelId="{A411326F-8181-4A72-9797-EC9F96C15E1A}" type="presOf" srcId="{68D6A711-8A28-48A1-B878-0E9C7F846517}" destId="{7C696B47-DDC3-4AE8-BEE4-505AF5F76B8A}" srcOrd="0" destOrd="0" presId="urn:microsoft.com/office/officeart/2005/8/layout/default"/>
    <dgm:cxn modelId="{A9382857-3116-440C-804E-957CFE067CCD}" srcId="{AFDE59B2-9DFF-4148-AAC9-C60E34FF3806}" destId="{68D6A711-8A28-48A1-B878-0E9C7F846517}" srcOrd="4" destOrd="0" parTransId="{B3187703-F4FE-43BA-8F6B-B4FCA213095E}" sibTransId="{8E322455-2AD5-4BC5-A264-32A7CEBA11A8}"/>
    <dgm:cxn modelId="{9966B9A3-87CC-4BBE-9033-CDAF5E8B8A59}" srcId="{AFDE59B2-9DFF-4148-AAC9-C60E34FF3806}" destId="{1487A45D-A18B-46AD-9E79-2B2396FD4823}" srcOrd="2" destOrd="0" parTransId="{3AFD47C0-998A-4441-9C5B-89AD7F7360AA}" sibTransId="{AF3C5121-9260-44B9-8F78-96DC3C63C67C}"/>
    <dgm:cxn modelId="{136E2FB3-CD72-45BE-A416-FCF846C58CB3}" srcId="{AFDE59B2-9DFF-4148-AAC9-C60E34FF3806}" destId="{03775168-ADE1-4DA2-A35D-0170BCFA113E}" srcOrd="1" destOrd="0" parTransId="{25E19F7F-F6A7-44FF-B8D7-A4738A0EEAE5}" sibTransId="{05DDF4E8-A6F3-4F4C-9BF7-E63C984A5518}"/>
    <dgm:cxn modelId="{C6DE34B8-B361-4766-95FD-4CEF88C1C02F}" type="presOf" srcId="{64DBEE50-CF0D-474A-9E2D-487480E70ED1}" destId="{847E69C5-5543-43C5-80D2-984F6DE1690F}" srcOrd="0" destOrd="0" presId="urn:microsoft.com/office/officeart/2005/8/layout/default"/>
    <dgm:cxn modelId="{229488C7-11A7-4932-8301-13F0DA296051}" srcId="{AFDE59B2-9DFF-4148-AAC9-C60E34FF3806}" destId="{0E458CE6-7F94-4BEE-9D48-FCDE6448128A}" srcOrd="0" destOrd="0" parTransId="{0B2F990B-18F1-4EB4-AB92-3ADBE148155A}" sibTransId="{D74F85DD-0015-4136-84A7-140BC3137A48}"/>
    <dgm:cxn modelId="{6F25C6ED-B8FD-40C3-82BE-28157F8F76E3}" type="presOf" srcId="{AFDE59B2-9DFF-4148-AAC9-C60E34FF3806}" destId="{9DF1459C-C55E-401B-B0B6-BBD9EBAEEADC}" srcOrd="0" destOrd="0" presId="urn:microsoft.com/office/officeart/2005/8/layout/default"/>
    <dgm:cxn modelId="{FE95A5FC-2612-4F00-AD7E-467F8A7D6D94}" type="presOf" srcId="{0E458CE6-7F94-4BEE-9D48-FCDE6448128A}" destId="{329F25C5-5A39-4CCE-B186-71A5D4B2E8DF}" srcOrd="0" destOrd="0" presId="urn:microsoft.com/office/officeart/2005/8/layout/default"/>
    <dgm:cxn modelId="{4C4881FD-F8ED-456F-8E71-6115805E0B4D}" type="presParOf" srcId="{9DF1459C-C55E-401B-B0B6-BBD9EBAEEADC}" destId="{329F25C5-5A39-4CCE-B186-71A5D4B2E8DF}" srcOrd="0" destOrd="0" presId="urn:microsoft.com/office/officeart/2005/8/layout/default"/>
    <dgm:cxn modelId="{B300CD69-E2BA-49A1-BABD-0009A3F15C62}" type="presParOf" srcId="{9DF1459C-C55E-401B-B0B6-BBD9EBAEEADC}" destId="{01D008CB-75F4-4032-A507-30B9BDDF63F1}" srcOrd="1" destOrd="0" presId="urn:microsoft.com/office/officeart/2005/8/layout/default"/>
    <dgm:cxn modelId="{60B6B725-A067-4B27-A318-D8375631BEEF}" type="presParOf" srcId="{9DF1459C-C55E-401B-B0B6-BBD9EBAEEADC}" destId="{9DFDA837-0ABD-46D8-9DE8-BFF797E3C08B}" srcOrd="2" destOrd="0" presId="urn:microsoft.com/office/officeart/2005/8/layout/default"/>
    <dgm:cxn modelId="{678E6A26-4FF9-4FFB-BE38-CE9E62A773E7}" type="presParOf" srcId="{9DF1459C-C55E-401B-B0B6-BBD9EBAEEADC}" destId="{0C4D37AE-1F81-4463-A6CA-D657FB6C5CA2}" srcOrd="3" destOrd="0" presId="urn:microsoft.com/office/officeart/2005/8/layout/default"/>
    <dgm:cxn modelId="{20527DFD-2B6E-41B6-B3FA-5D97C4E14CFB}" type="presParOf" srcId="{9DF1459C-C55E-401B-B0B6-BBD9EBAEEADC}" destId="{9976DED3-439B-4C44-B27D-67E94D48C41B}" srcOrd="4" destOrd="0" presId="urn:microsoft.com/office/officeart/2005/8/layout/default"/>
    <dgm:cxn modelId="{5B5B4B85-88B1-44C0-86BC-4CA56CED3BE8}" type="presParOf" srcId="{9DF1459C-C55E-401B-B0B6-BBD9EBAEEADC}" destId="{D6BABAC9-051B-41BD-A19B-0C87E21965CB}" srcOrd="5" destOrd="0" presId="urn:microsoft.com/office/officeart/2005/8/layout/default"/>
    <dgm:cxn modelId="{F2B02073-5D1C-4CA3-8DFD-B8DA3523FD0F}" type="presParOf" srcId="{9DF1459C-C55E-401B-B0B6-BBD9EBAEEADC}" destId="{847E69C5-5543-43C5-80D2-984F6DE1690F}" srcOrd="6" destOrd="0" presId="urn:microsoft.com/office/officeart/2005/8/layout/default"/>
    <dgm:cxn modelId="{D0A30E07-EE27-421C-93E1-238535F1AAD7}" type="presParOf" srcId="{9DF1459C-C55E-401B-B0B6-BBD9EBAEEADC}" destId="{05974D3E-EFA0-4CB7-8072-4BDD128980DC}" srcOrd="7" destOrd="0" presId="urn:microsoft.com/office/officeart/2005/8/layout/default"/>
    <dgm:cxn modelId="{5CC867EA-8F12-46A8-ACCD-FA444A6EBCF4}" type="presParOf" srcId="{9DF1459C-C55E-401B-B0B6-BBD9EBAEEADC}" destId="{7C696B47-DDC3-4AE8-BEE4-505AF5F76B8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7F305A-C6C6-4CF5-A2F2-D2B3B2ACEE5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009670B-516F-4C63-887B-B8E1C09F3031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用例图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EF151A32-7CDC-4A7B-ADF7-8EE3EC591E80}" type="parTrans" cxnId="{6037487E-1D44-4895-ABCE-A0582E8A8EB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E90A67B1-5A2A-477E-80BB-4A0DFE902209}" type="sibTrans" cxnId="{6037487E-1D44-4895-ABCE-A0582E8A8EB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4B32B3C-D628-4878-BD77-5939EE7592DF}">
      <dgm:prSet phldrT="[文本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活动图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F7F6D24A-59D7-4D49-A149-BE48AF4D6DA1}" type="parTrans" cxnId="{0FB65552-BA25-4C30-A457-39B12FDB4E1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6C97577-799C-4121-907D-F8E694BE2D18}" type="sibTrans" cxnId="{0FB65552-BA25-4C30-A457-39B12FDB4E1D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5FBD2C4B-B456-47AC-9AEA-C586C521A351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状态图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AA5F7F6A-D087-48A8-AD91-73DB8E27203D}" type="parTrans" cxnId="{042E68AA-B4D1-4F91-8870-5C32CF8493DC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A9E5723-A340-41B3-A40C-41AE0DE1CF95}" type="sibTrans" cxnId="{042E68AA-B4D1-4F91-8870-5C32CF8493DC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CB92C5E8-867C-4C92-86A5-B05E6ECD6FA1}">
      <dgm:prSet phldrT="[文本]"/>
      <dgm:spPr>
        <a:solidFill>
          <a:srgbClr val="027BB9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顺序图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620FE52B-C07C-4F43-9190-F212B65BAEEF}" type="parTrans" cxnId="{48144506-E65B-49D4-8EE0-34370C979A4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C99F6796-C3BA-4CEF-A2B3-AA97025DA8A3}" type="sibTrans" cxnId="{48144506-E65B-49D4-8EE0-34370C979A4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20C01AD9-ECA6-4AEA-94BD-54CCFD22E672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通信图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2CB55A2-9ED9-4785-BDBD-955649EFB250}" type="parTrans" cxnId="{8A28C6AF-4338-47F5-9622-FEC67082002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1856E65-C186-433C-A1CB-1428261B8883}" type="sibTrans" cxnId="{8A28C6AF-4338-47F5-9622-FEC67082002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5785C48-BABF-4A64-AF08-F91FDF0BD7D4}" type="pres">
      <dgm:prSet presAssocID="{387F305A-C6C6-4CF5-A2F2-D2B3B2ACEE57}" presName="diagram" presStyleCnt="0">
        <dgm:presLayoutVars>
          <dgm:dir/>
          <dgm:resizeHandles val="exact"/>
        </dgm:presLayoutVars>
      </dgm:prSet>
      <dgm:spPr/>
    </dgm:pt>
    <dgm:pt modelId="{A980FE62-525C-4929-A1D6-15128EB23E41}" type="pres">
      <dgm:prSet presAssocID="{C009670B-516F-4C63-887B-B8E1C09F3031}" presName="node" presStyleLbl="node1" presStyleIdx="0" presStyleCnt="5">
        <dgm:presLayoutVars>
          <dgm:bulletEnabled val="1"/>
        </dgm:presLayoutVars>
      </dgm:prSet>
      <dgm:spPr/>
    </dgm:pt>
    <dgm:pt modelId="{23988486-2816-4ED1-AA6E-6E294B85667C}" type="pres">
      <dgm:prSet presAssocID="{E90A67B1-5A2A-477E-80BB-4A0DFE902209}" presName="sibTrans" presStyleCnt="0"/>
      <dgm:spPr/>
    </dgm:pt>
    <dgm:pt modelId="{5AB8058A-6956-423B-BDC2-1EB1F73E8EA6}" type="pres">
      <dgm:prSet presAssocID="{64B32B3C-D628-4878-BD77-5939EE7592DF}" presName="node" presStyleLbl="node1" presStyleIdx="1" presStyleCnt="5">
        <dgm:presLayoutVars>
          <dgm:bulletEnabled val="1"/>
        </dgm:presLayoutVars>
      </dgm:prSet>
      <dgm:spPr/>
    </dgm:pt>
    <dgm:pt modelId="{D5354A3C-5471-4D09-9D62-1FD2B91FC5EB}" type="pres">
      <dgm:prSet presAssocID="{06C97577-799C-4121-907D-F8E694BE2D18}" presName="sibTrans" presStyleCnt="0"/>
      <dgm:spPr/>
    </dgm:pt>
    <dgm:pt modelId="{F68D3155-D1A2-44EB-99BF-B63EE1781766}" type="pres">
      <dgm:prSet presAssocID="{5FBD2C4B-B456-47AC-9AEA-C586C521A351}" presName="node" presStyleLbl="node1" presStyleIdx="2" presStyleCnt="5">
        <dgm:presLayoutVars>
          <dgm:bulletEnabled val="1"/>
        </dgm:presLayoutVars>
      </dgm:prSet>
      <dgm:spPr/>
    </dgm:pt>
    <dgm:pt modelId="{3C20B4F6-8F98-4FA5-A03A-CDBAC2B1C82E}" type="pres">
      <dgm:prSet presAssocID="{6A9E5723-A340-41B3-A40C-41AE0DE1CF95}" presName="sibTrans" presStyleCnt="0"/>
      <dgm:spPr/>
    </dgm:pt>
    <dgm:pt modelId="{A8279977-9154-4FC2-BF42-254012724EAE}" type="pres">
      <dgm:prSet presAssocID="{CB92C5E8-867C-4C92-86A5-B05E6ECD6FA1}" presName="node" presStyleLbl="node1" presStyleIdx="3" presStyleCnt="5">
        <dgm:presLayoutVars>
          <dgm:bulletEnabled val="1"/>
        </dgm:presLayoutVars>
      </dgm:prSet>
      <dgm:spPr/>
    </dgm:pt>
    <dgm:pt modelId="{B86FE9D5-7514-4FE0-85E9-C48430AB4AD9}" type="pres">
      <dgm:prSet presAssocID="{C99F6796-C3BA-4CEF-A2B3-AA97025DA8A3}" presName="sibTrans" presStyleCnt="0"/>
      <dgm:spPr/>
    </dgm:pt>
    <dgm:pt modelId="{FF3D21CA-192D-4D78-BA4F-67AA3A1AD41F}" type="pres">
      <dgm:prSet presAssocID="{20C01AD9-ECA6-4AEA-94BD-54CCFD22E672}" presName="node" presStyleLbl="node1" presStyleIdx="4" presStyleCnt="5">
        <dgm:presLayoutVars>
          <dgm:bulletEnabled val="1"/>
        </dgm:presLayoutVars>
      </dgm:prSet>
      <dgm:spPr/>
    </dgm:pt>
  </dgm:ptLst>
  <dgm:cxnLst>
    <dgm:cxn modelId="{48144506-E65B-49D4-8EE0-34370C979A45}" srcId="{387F305A-C6C6-4CF5-A2F2-D2B3B2ACEE57}" destId="{CB92C5E8-867C-4C92-86A5-B05E6ECD6FA1}" srcOrd="3" destOrd="0" parTransId="{620FE52B-C07C-4F43-9190-F212B65BAEEF}" sibTransId="{C99F6796-C3BA-4CEF-A2B3-AA97025DA8A3}"/>
    <dgm:cxn modelId="{4FA31010-E2FD-43A0-AA25-9EA6A6A80C95}" type="presOf" srcId="{387F305A-C6C6-4CF5-A2F2-D2B3B2ACEE57}" destId="{D5785C48-BABF-4A64-AF08-F91FDF0BD7D4}" srcOrd="0" destOrd="0" presId="urn:microsoft.com/office/officeart/2005/8/layout/default"/>
    <dgm:cxn modelId="{E2CF1A5C-4DE9-4E18-AA97-3ECF478701AD}" type="presOf" srcId="{CB92C5E8-867C-4C92-86A5-B05E6ECD6FA1}" destId="{A8279977-9154-4FC2-BF42-254012724EAE}" srcOrd="0" destOrd="0" presId="urn:microsoft.com/office/officeart/2005/8/layout/default"/>
    <dgm:cxn modelId="{117E0451-39DA-4606-9C9D-D27A7F135B0B}" type="presOf" srcId="{64B32B3C-D628-4878-BD77-5939EE7592DF}" destId="{5AB8058A-6956-423B-BDC2-1EB1F73E8EA6}" srcOrd="0" destOrd="0" presId="urn:microsoft.com/office/officeart/2005/8/layout/default"/>
    <dgm:cxn modelId="{0FB65552-BA25-4C30-A457-39B12FDB4E1D}" srcId="{387F305A-C6C6-4CF5-A2F2-D2B3B2ACEE57}" destId="{64B32B3C-D628-4878-BD77-5939EE7592DF}" srcOrd="1" destOrd="0" parTransId="{F7F6D24A-59D7-4D49-A149-BE48AF4D6DA1}" sibTransId="{06C97577-799C-4121-907D-F8E694BE2D18}"/>
    <dgm:cxn modelId="{6037487E-1D44-4895-ABCE-A0582E8A8EBD}" srcId="{387F305A-C6C6-4CF5-A2F2-D2B3B2ACEE57}" destId="{C009670B-516F-4C63-887B-B8E1C09F3031}" srcOrd="0" destOrd="0" parTransId="{EF151A32-7CDC-4A7B-ADF7-8EE3EC591E80}" sibTransId="{E90A67B1-5A2A-477E-80BB-4A0DFE902209}"/>
    <dgm:cxn modelId="{BE427191-DB0E-4679-AE30-C88CEB42FA8B}" type="presOf" srcId="{C009670B-516F-4C63-887B-B8E1C09F3031}" destId="{A980FE62-525C-4929-A1D6-15128EB23E41}" srcOrd="0" destOrd="0" presId="urn:microsoft.com/office/officeart/2005/8/layout/default"/>
    <dgm:cxn modelId="{042E68AA-B4D1-4F91-8870-5C32CF8493DC}" srcId="{387F305A-C6C6-4CF5-A2F2-D2B3B2ACEE57}" destId="{5FBD2C4B-B456-47AC-9AEA-C586C521A351}" srcOrd="2" destOrd="0" parTransId="{AA5F7F6A-D087-48A8-AD91-73DB8E27203D}" sibTransId="{6A9E5723-A340-41B3-A40C-41AE0DE1CF95}"/>
    <dgm:cxn modelId="{8A28C6AF-4338-47F5-9622-FEC670820025}" srcId="{387F305A-C6C6-4CF5-A2F2-D2B3B2ACEE57}" destId="{20C01AD9-ECA6-4AEA-94BD-54CCFD22E672}" srcOrd="4" destOrd="0" parTransId="{D2CB55A2-9ED9-4785-BDBD-955649EFB250}" sibTransId="{D1856E65-C186-433C-A1CB-1428261B8883}"/>
    <dgm:cxn modelId="{0D1544BD-22E0-49D8-8946-FF94B7E8D62C}" type="presOf" srcId="{5FBD2C4B-B456-47AC-9AEA-C586C521A351}" destId="{F68D3155-D1A2-44EB-99BF-B63EE1781766}" srcOrd="0" destOrd="0" presId="urn:microsoft.com/office/officeart/2005/8/layout/default"/>
    <dgm:cxn modelId="{DB789DCE-47C0-4972-AE29-6FEF1302877F}" type="presOf" srcId="{20C01AD9-ECA6-4AEA-94BD-54CCFD22E672}" destId="{FF3D21CA-192D-4D78-BA4F-67AA3A1AD41F}" srcOrd="0" destOrd="0" presId="urn:microsoft.com/office/officeart/2005/8/layout/default"/>
    <dgm:cxn modelId="{8B522509-64D9-42CD-9D87-24369D014FA1}" type="presParOf" srcId="{D5785C48-BABF-4A64-AF08-F91FDF0BD7D4}" destId="{A980FE62-525C-4929-A1D6-15128EB23E41}" srcOrd="0" destOrd="0" presId="urn:microsoft.com/office/officeart/2005/8/layout/default"/>
    <dgm:cxn modelId="{C3F2141F-195B-4985-A702-96D6ADD79486}" type="presParOf" srcId="{D5785C48-BABF-4A64-AF08-F91FDF0BD7D4}" destId="{23988486-2816-4ED1-AA6E-6E294B85667C}" srcOrd="1" destOrd="0" presId="urn:microsoft.com/office/officeart/2005/8/layout/default"/>
    <dgm:cxn modelId="{AEDDA16D-06B3-44F3-B899-0EC8DB68CF5E}" type="presParOf" srcId="{D5785C48-BABF-4A64-AF08-F91FDF0BD7D4}" destId="{5AB8058A-6956-423B-BDC2-1EB1F73E8EA6}" srcOrd="2" destOrd="0" presId="urn:microsoft.com/office/officeart/2005/8/layout/default"/>
    <dgm:cxn modelId="{56A5FA10-440E-444F-BD93-B43F4C96B1E2}" type="presParOf" srcId="{D5785C48-BABF-4A64-AF08-F91FDF0BD7D4}" destId="{D5354A3C-5471-4D09-9D62-1FD2B91FC5EB}" srcOrd="3" destOrd="0" presId="urn:microsoft.com/office/officeart/2005/8/layout/default"/>
    <dgm:cxn modelId="{963A3619-D196-4965-ABA7-9A961B0F86A1}" type="presParOf" srcId="{D5785C48-BABF-4A64-AF08-F91FDF0BD7D4}" destId="{F68D3155-D1A2-44EB-99BF-B63EE1781766}" srcOrd="4" destOrd="0" presId="urn:microsoft.com/office/officeart/2005/8/layout/default"/>
    <dgm:cxn modelId="{B36F60BD-FBF3-44AF-94C6-424042BE0941}" type="presParOf" srcId="{D5785C48-BABF-4A64-AF08-F91FDF0BD7D4}" destId="{3C20B4F6-8F98-4FA5-A03A-CDBAC2B1C82E}" srcOrd="5" destOrd="0" presId="urn:microsoft.com/office/officeart/2005/8/layout/default"/>
    <dgm:cxn modelId="{0D0D9891-151F-41AE-88DA-1DA606A72AA2}" type="presParOf" srcId="{D5785C48-BABF-4A64-AF08-F91FDF0BD7D4}" destId="{A8279977-9154-4FC2-BF42-254012724EAE}" srcOrd="6" destOrd="0" presId="urn:microsoft.com/office/officeart/2005/8/layout/default"/>
    <dgm:cxn modelId="{225DDA55-2421-4611-87B2-15CFE8B379C8}" type="presParOf" srcId="{D5785C48-BABF-4A64-AF08-F91FDF0BD7D4}" destId="{B86FE9D5-7514-4FE0-85E9-C48430AB4AD9}" srcOrd="7" destOrd="0" presId="urn:microsoft.com/office/officeart/2005/8/layout/default"/>
    <dgm:cxn modelId="{9E34E907-27A2-48E2-AC11-EE9AB1EB1CDC}" type="presParOf" srcId="{D5785C48-BABF-4A64-AF08-F91FDF0BD7D4}" destId="{FF3D21CA-192D-4D78-BA4F-67AA3A1AD41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14B674-8241-4D5F-8446-7ED71FEA9877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F20B4CA-FCA0-4AFD-B11D-FA2276AC0C76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事件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CF39F51B-E61C-4825-884D-993F08B39AC6}" type="parTrans" cxnId="{891DC454-5398-4F8D-AC74-B30FB5896AA2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39254E04-A665-439B-B967-FA825DE2DCD3}" type="sibTrans" cxnId="{891DC454-5398-4F8D-AC74-B30FB5896AA2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1CF17218-0D75-484B-A037-9FD51CB9CCC6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信号事件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B0E586EC-E213-43F3-8E79-1041A5ED1AE5}" type="parTrans" cxnId="{6632E314-0D9B-478A-88EA-A8A682F022CB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56E0550E-3912-4787-9E35-49D0B1020C43}" type="sibTrans" cxnId="{6632E314-0D9B-478A-88EA-A8A682F022CB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60E910E-4665-41CB-9402-2ABB029FA198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变化事件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8625D715-1D4A-432F-9996-BF42CBF1A06B}" type="parTrans" cxnId="{45C563CF-FE66-4C76-9A27-C3041E56C62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DB52AE0D-9C60-41D5-BA85-0973295BB76A}" type="sibTrans" cxnId="{45C563CF-FE66-4C76-9A27-C3041E56C625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3856A080-9E9D-4057-AF78-7F5F8C2168AC}">
      <dgm:prSet phldrT="[文本]"/>
      <dgm:spPr/>
      <dgm:t>
        <a:bodyPr/>
        <a:lstStyle/>
        <a:p>
          <a:r>
            <a:rPr lang="zh-CN" altLang="zh-CN" dirty="0">
              <a:latin typeface="腾讯体 W3" panose="020C04030202040F0204" pitchFamily="34" charset="-122"/>
              <a:ea typeface="腾讯体 W3" panose="020C04030202040F0204" pitchFamily="34" charset="-122"/>
            </a:rPr>
            <a:t>时间事件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77668783-074C-4A3E-9DDD-8F7567E20F4C}" type="parTrans" cxnId="{EBFE490D-4238-4D32-8A39-DFB81C9BBABE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87089867-2320-4831-A02B-00BF012CF3A5}" type="sibTrans" cxnId="{EBFE490D-4238-4D32-8A39-DFB81C9BBABE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08F0D412-207A-4F1C-94B5-C75D0A56D225}">
      <dgm:prSet phldrT="[文本]"/>
      <dgm:spPr/>
      <dgm:t>
        <a:bodyPr/>
        <a:lstStyle/>
        <a:p>
          <a:r>
            <a:rPr lang="zh-CN" altLang="zh-CN">
              <a:latin typeface="腾讯体 W3" panose="020C04030202040F0204" pitchFamily="34" charset="-122"/>
              <a:ea typeface="腾讯体 W3" panose="020C04030202040F0204" pitchFamily="34" charset="-122"/>
            </a:rPr>
            <a:t>调用事件</a:t>
          </a:r>
          <a:endParaRPr lang="zh-CN" altLang="en-US" dirty="0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8B98550F-BDC9-4D4B-8DEF-C9ACDEE165F7}" type="parTrans" cxnId="{4AAD869D-35C9-4678-95DA-715B3330EF7C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2A714AAD-66C6-4164-9ADA-994C950C9CFA}" type="sibTrans" cxnId="{4AAD869D-35C9-4678-95DA-715B3330EF7C}">
      <dgm:prSet/>
      <dgm:spPr/>
      <dgm:t>
        <a:bodyPr/>
        <a:lstStyle/>
        <a:p>
          <a:endParaRPr lang="zh-CN" altLang="en-US">
            <a:latin typeface="腾讯体 W3" panose="020C04030202040F0204" pitchFamily="34" charset="-122"/>
            <a:ea typeface="腾讯体 W3" panose="020C04030202040F0204" pitchFamily="34" charset="-122"/>
          </a:endParaRPr>
        </a:p>
      </dgm:t>
    </dgm:pt>
    <dgm:pt modelId="{1E49BDCC-97C6-48C7-9042-9261FFEB7153}" type="pres">
      <dgm:prSet presAssocID="{4114B674-8241-4D5F-8446-7ED71FEA98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858F00-E285-41E7-8B93-FA4652D303EE}" type="pres">
      <dgm:prSet presAssocID="{4F20B4CA-FCA0-4AFD-B11D-FA2276AC0C76}" presName="hierRoot1" presStyleCnt="0">
        <dgm:presLayoutVars>
          <dgm:hierBranch val="init"/>
        </dgm:presLayoutVars>
      </dgm:prSet>
      <dgm:spPr/>
    </dgm:pt>
    <dgm:pt modelId="{1A2A3DAE-F775-4C10-B7EA-4F0BB2153F35}" type="pres">
      <dgm:prSet presAssocID="{4F20B4CA-FCA0-4AFD-B11D-FA2276AC0C76}" presName="rootComposite1" presStyleCnt="0"/>
      <dgm:spPr/>
    </dgm:pt>
    <dgm:pt modelId="{A4380C3C-3487-478B-81F3-F5A95835ED70}" type="pres">
      <dgm:prSet presAssocID="{4F20B4CA-FCA0-4AFD-B11D-FA2276AC0C76}" presName="rootText1" presStyleLbl="node0" presStyleIdx="0" presStyleCnt="1">
        <dgm:presLayoutVars>
          <dgm:chPref val="3"/>
        </dgm:presLayoutVars>
      </dgm:prSet>
      <dgm:spPr/>
    </dgm:pt>
    <dgm:pt modelId="{AB9B3D1D-F6E2-4666-A102-FF831F58040C}" type="pres">
      <dgm:prSet presAssocID="{4F20B4CA-FCA0-4AFD-B11D-FA2276AC0C76}" presName="rootConnector1" presStyleLbl="node1" presStyleIdx="0" presStyleCnt="0"/>
      <dgm:spPr/>
    </dgm:pt>
    <dgm:pt modelId="{C8B17398-394A-4E96-8BF1-6CFB673A6D83}" type="pres">
      <dgm:prSet presAssocID="{4F20B4CA-FCA0-4AFD-B11D-FA2276AC0C76}" presName="hierChild2" presStyleCnt="0"/>
      <dgm:spPr/>
    </dgm:pt>
    <dgm:pt modelId="{AA8CEA47-7A54-4996-B16F-85B4783E6C4C}" type="pres">
      <dgm:prSet presAssocID="{B0E586EC-E213-43F3-8E79-1041A5ED1AE5}" presName="Name37" presStyleLbl="parChTrans1D2" presStyleIdx="0" presStyleCnt="4"/>
      <dgm:spPr/>
    </dgm:pt>
    <dgm:pt modelId="{EB3C0E69-8AF8-4253-B3E6-53A4CD475F8E}" type="pres">
      <dgm:prSet presAssocID="{1CF17218-0D75-484B-A037-9FD51CB9CCC6}" presName="hierRoot2" presStyleCnt="0">
        <dgm:presLayoutVars>
          <dgm:hierBranch val="init"/>
        </dgm:presLayoutVars>
      </dgm:prSet>
      <dgm:spPr/>
    </dgm:pt>
    <dgm:pt modelId="{C9098DF3-13DF-4044-9551-0742C84F563F}" type="pres">
      <dgm:prSet presAssocID="{1CF17218-0D75-484B-A037-9FD51CB9CCC6}" presName="rootComposite" presStyleCnt="0"/>
      <dgm:spPr/>
    </dgm:pt>
    <dgm:pt modelId="{93823DDB-86A4-4A3A-B23B-DCE37497B719}" type="pres">
      <dgm:prSet presAssocID="{1CF17218-0D75-484B-A037-9FD51CB9CCC6}" presName="rootText" presStyleLbl="node2" presStyleIdx="0" presStyleCnt="4">
        <dgm:presLayoutVars>
          <dgm:chPref val="3"/>
        </dgm:presLayoutVars>
      </dgm:prSet>
      <dgm:spPr/>
    </dgm:pt>
    <dgm:pt modelId="{8F687E97-0EE1-426A-8621-9DC0A2103837}" type="pres">
      <dgm:prSet presAssocID="{1CF17218-0D75-484B-A037-9FD51CB9CCC6}" presName="rootConnector" presStyleLbl="node2" presStyleIdx="0" presStyleCnt="4"/>
      <dgm:spPr/>
    </dgm:pt>
    <dgm:pt modelId="{329ADC22-9BAF-434C-A7AD-5863F713F38A}" type="pres">
      <dgm:prSet presAssocID="{1CF17218-0D75-484B-A037-9FD51CB9CCC6}" presName="hierChild4" presStyleCnt="0"/>
      <dgm:spPr/>
    </dgm:pt>
    <dgm:pt modelId="{72276FB0-BE21-4C79-92CC-8A53DE3802C2}" type="pres">
      <dgm:prSet presAssocID="{1CF17218-0D75-484B-A037-9FD51CB9CCC6}" presName="hierChild5" presStyleCnt="0"/>
      <dgm:spPr/>
    </dgm:pt>
    <dgm:pt modelId="{5DF11673-6E6D-4E27-B948-A7FB825FBDE2}" type="pres">
      <dgm:prSet presAssocID="{8625D715-1D4A-432F-9996-BF42CBF1A06B}" presName="Name37" presStyleLbl="parChTrans1D2" presStyleIdx="1" presStyleCnt="4"/>
      <dgm:spPr/>
    </dgm:pt>
    <dgm:pt modelId="{5A04571F-A3D2-4C23-AEB8-C9759A708CE3}" type="pres">
      <dgm:prSet presAssocID="{D60E910E-4665-41CB-9402-2ABB029FA198}" presName="hierRoot2" presStyleCnt="0">
        <dgm:presLayoutVars>
          <dgm:hierBranch val="init"/>
        </dgm:presLayoutVars>
      </dgm:prSet>
      <dgm:spPr/>
    </dgm:pt>
    <dgm:pt modelId="{CF5202E2-6FDA-449B-AD92-E8DF86A26358}" type="pres">
      <dgm:prSet presAssocID="{D60E910E-4665-41CB-9402-2ABB029FA198}" presName="rootComposite" presStyleCnt="0"/>
      <dgm:spPr/>
    </dgm:pt>
    <dgm:pt modelId="{25288CA1-1274-42EC-B27B-97663DEBB315}" type="pres">
      <dgm:prSet presAssocID="{D60E910E-4665-41CB-9402-2ABB029FA198}" presName="rootText" presStyleLbl="node2" presStyleIdx="1" presStyleCnt="4">
        <dgm:presLayoutVars>
          <dgm:chPref val="3"/>
        </dgm:presLayoutVars>
      </dgm:prSet>
      <dgm:spPr/>
    </dgm:pt>
    <dgm:pt modelId="{D8261731-E2A0-4DDD-A88D-35F3C40C9279}" type="pres">
      <dgm:prSet presAssocID="{D60E910E-4665-41CB-9402-2ABB029FA198}" presName="rootConnector" presStyleLbl="node2" presStyleIdx="1" presStyleCnt="4"/>
      <dgm:spPr/>
    </dgm:pt>
    <dgm:pt modelId="{D2A185AC-0D80-4B1A-8614-69AF25B25865}" type="pres">
      <dgm:prSet presAssocID="{D60E910E-4665-41CB-9402-2ABB029FA198}" presName="hierChild4" presStyleCnt="0"/>
      <dgm:spPr/>
    </dgm:pt>
    <dgm:pt modelId="{F9426610-75EB-42F5-B1B2-DBAEF907220F}" type="pres">
      <dgm:prSet presAssocID="{D60E910E-4665-41CB-9402-2ABB029FA198}" presName="hierChild5" presStyleCnt="0"/>
      <dgm:spPr/>
    </dgm:pt>
    <dgm:pt modelId="{EBABE1A3-FD53-4186-BE9B-07C981455663}" type="pres">
      <dgm:prSet presAssocID="{77668783-074C-4A3E-9DDD-8F7567E20F4C}" presName="Name37" presStyleLbl="parChTrans1D2" presStyleIdx="2" presStyleCnt="4"/>
      <dgm:spPr/>
    </dgm:pt>
    <dgm:pt modelId="{4F0AE261-F7E6-42F9-99A8-BAD7A8AF03C9}" type="pres">
      <dgm:prSet presAssocID="{3856A080-9E9D-4057-AF78-7F5F8C2168AC}" presName="hierRoot2" presStyleCnt="0">
        <dgm:presLayoutVars>
          <dgm:hierBranch val="init"/>
        </dgm:presLayoutVars>
      </dgm:prSet>
      <dgm:spPr/>
    </dgm:pt>
    <dgm:pt modelId="{32740247-F23C-496B-912E-ED94B10F1038}" type="pres">
      <dgm:prSet presAssocID="{3856A080-9E9D-4057-AF78-7F5F8C2168AC}" presName="rootComposite" presStyleCnt="0"/>
      <dgm:spPr/>
    </dgm:pt>
    <dgm:pt modelId="{117CCD9D-CFC5-48F7-91BE-FA3304FE6B00}" type="pres">
      <dgm:prSet presAssocID="{3856A080-9E9D-4057-AF78-7F5F8C2168AC}" presName="rootText" presStyleLbl="node2" presStyleIdx="2" presStyleCnt="4">
        <dgm:presLayoutVars>
          <dgm:chPref val="3"/>
        </dgm:presLayoutVars>
      </dgm:prSet>
      <dgm:spPr/>
    </dgm:pt>
    <dgm:pt modelId="{5A6D4D12-1B77-477D-9406-3DD09E435127}" type="pres">
      <dgm:prSet presAssocID="{3856A080-9E9D-4057-AF78-7F5F8C2168AC}" presName="rootConnector" presStyleLbl="node2" presStyleIdx="2" presStyleCnt="4"/>
      <dgm:spPr/>
    </dgm:pt>
    <dgm:pt modelId="{4B1B2340-D829-47D6-9AFC-15ED742870FC}" type="pres">
      <dgm:prSet presAssocID="{3856A080-9E9D-4057-AF78-7F5F8C2168AC}" presName="hierChild4" presStyleCnt="0"/>
      <dgm:spPr/>
    </dgm:pt>
    <dgm:pt modelId="{42876DF9-915F-4782-869D-5575C7EEC2CB}" type="pres">
      <dgm:prSet presAssocID="{3856A080-9E9D-4057-AF78-7F5F8C2168AC}" presName="hierChild5" presStyleCnt="0"/>
      <dgm:spPr/>
    </dgm:pt>
    <dgm:pt modelId="{44EFF2E0-7FEE-4D2D-9EE3-D31134C116BA}" type="pres">
      <dgm:prSet presAssocID="{8B98550F-BDC9-4D4B-8DEF-C9ACDEE165F7}" presName="Name37" presStyleLbl="parChTrans1D2" presStyleIdx="3" presStyleCnt="4"/>
      <dgm:spPr/>
    </dgm:pt>
    <dgm:pt modelId="{5D2C39FF-BFE8-4A99-9C58-D039AACC1FE7}" type="pres">
      <dgm:prSet presAssocID="{08F0D412-207A-4F1C-94B5-C75D0A56D225}" presName="hierRoot2" presStyleCnt="0">
        <dgm:presLayoutVars>
          <dgm:hierBranch val="init"/>
        </dgm:presLayoutVars>
      </dgm:prSet>
      <dgm:spPr/>
    </dgm:pt>
    <dgm:pt modelId="{06A4C83E-27F2-402A-8D83-51823DC80932}" type="pres">
      <dgm:prSet presAssocID="{08F0D412-207A-4F1C-94B5-C75D0A56D225}" presName="rootComposite" presStyleCnt="0"/>
      <dgm:spPr/>
    </dgm:pt>
    <dgm:pt modelId="{049BF718-021D-4561-A12E-847697E6420F}" type="pres">
      <dgm:prSet presAssocID="{08F0D412-207A-4F1C-94B5-C75D0A56D225}" presName="rootText" presStyleLbl="node2" presStyleIdx="3" presStyleCnt="4">
        <dgm:presLayoutVars>
          <dgm:chPref val="3"/>
        </dgm:presLayoutVars>
      </dgm:prSet>
      <dgm:spPr/>
    </dgm:pt>
    <dgm:pt modelId="{D1A3E968-2154-4519-B953-1533A5845742}" type="pres">
      <dgm:prSet presAssocID="{08F0D412-207A-4F1C-94B5-C75D0A56D225}" presName="rootConnector" presStyleLbl="node2" presStyleIdx="3" presStyleCnt="4"/>
      <dgm:spPr/>
    </dgm:pt>
    <dgm:pt modelId="{A280A113-41CF-4A00-9A54-BC1E5A38E45C}" type="pres">
      <dgm:prSet presAssocID="{08F0D412-207A-4F1C-94B5-C75D0A56D225}" presName="hierChild4" presStyleCnt="0"/>
      <dgm:spPr/>
    </dgm:pt>
    <dgm:pt modelId="{D7988229-0B40-43DE-80D9-FDCE72FD087A}" type="pres">
      <dgm:prSet presAssocID="{08F0D412-207A-4F1C-94B5-C75D0A56D225}" presName="hierChild5" presStyleCnt="0"/>
      <dgm:spPr/>
    </dgm:pt>
    <dgm:pt modelId="{F872519F-4411-45A1-BEF2-29C3F2F9C526}" type="pres">
      <dgm:prSet presAssocID="{4F20B4CA-FCA0-4AFD-B11D-FA2276AC0C76}" presName="hierChild3" presStyleCnt="0"/>
      <dgm:spPr/>
    </dgm:pt>
  </dgm:ptLst>
  <dgm:cxnLst>
    <dgm:cxn modelId="{EBFE490D-4238-4D32-8A39-DFB81C9BBABE}" srcId="{4F20B4CA-FCA0-4AFD-B11D-FA2276AC0C76}" destId="{3856A080-9E9D-4057-AF78-7F5F8C2168AC}" srcOrd="2" destOrd="0" parTransId="{77668783-074C-4A3E-9DDD-8F7567E20F4C}" sibTransId="{87089867-2320-4831-A02B-00BF012CF3A5}"/>
    <dgm:cxn modelId="{38437412-094E-40FD-9B0E-A9207D7C6E1D}" type="presOf" srcId="{8B98550F-BDC9-4D4B-8DEF-C9ACDEE165F7}" destId="{44EFF2E0-7FEE-4D2D-9EE3-D31134C116BA}" srcOrd="0" destOrd="0" presId="urn:microsoft.com/office/officeart/2005/8/layout/orgChart1"/>
    <dgm:cxn modelId="{E5EA8214-8576-4EBB-A695-2BDC7D62C963}" type="presOf" srcId="{B0E586EC-E213-43F3-8E79-1041A5ED1AE5}" destId="{AA8CEA47-7A54-4996-B16F-85B4783E6C4C}" srcOrd="0" destOrd="0" presId="urn:microsoft.com/office/officeart/2005/8/layout/orgChart1"/>
    <dgm:cxn modelId="{6632E314-0D9B-478A-88EA-A8A682F022CB}" srcId="{4F20B4CA-FCA0-4AFD-B11D-FA2276AC0C76}" destId="{1CF17218-0D75-484B-A037-9FD51CB9CCC6}" srcOrd="0" destOrd="0" parTransId="{B0E586EC-E213-43F3-8E79-1041A5ED1AE5}" sibTransId="{56E0550E-3912-4787-9E35-49D0B1020C43}"/>
    <dgm:cxn modelId="{08EFD420-CFF3-43F9-A24E-2CA4F17A3685}" type="presOf" srcId="{1CF17218-0D75-484B-A037-9FD51CB9CCC6}" destId="{8F687E97-0EE1-426A-8621-9DC0A2103837}" srcOrd="1" destOrd="0" presId="urn:microsoft.com/office/officeart/2005/8/layout/orgChart1"/>
    <dgm:cxn modelId="{6AE65465-3CE0-4082-8EDC-50D079C1133A}" type="presOf" srcId="{08F0D412-207A-4F1C-94B5-C75D0A56D225}" destId="{D1A3E968-2154-4519-B953-1533A5845742}" srcOrd="1" destOrd="0" presId="urn:microsoft.com/office/officeart/2005/8/layout/orgChart1"/>
    <dgm:cxn modelId="{891DC454-5398-4F8D-AC74-B30FB5896AA2}" srcId="{4114B674-8241-4D5F-8446-7ED71FEA9877}" destId="{4F20B4CA-FCA0-4AFD-B11D-FA2276AC0C76}" srcOrd="0" destOrd="0" parTransId="{CF39F51B-E61C-4825-884D-993F08B39AC6}" sibTransId="{39254E04-A665-439B-B967-FA825DE2DCD3}"/>
    <dgm:cxn modelId="{F49F2494-5B0B-44A1-9FFF-12FDF483411E}" type="presOf" srcId="{3856A080-9E9D-4057-AF78-7F5F8C2168AC}" destId="{117CCD9D-CFC5-48F7-91BE-FA3304FE6B00}" srcOrd="0" destOrd="0" presId="urn:microsoft.com/office/officeart/2005/8/layout/orgChart1"/>
    <dgm:cxn modelId="{75FAFA9B-BC02-4F5E-8197-A5C796C83334}" type="presOf" srcId="{77668783-074C-4A3E-9DDD-8F7567E20F4C}" destId="{EBABE1A3-FD53-4186-BE9B-07C981455663}" srcOrd="0" destOrd="0" presId="urn:microsoft.com/office/officeart/2005/8/layout/orgChart1"/>
    <dgm:cxn modelId="{FC7EB89C-268B-4BEB-84A4-10ECF4CCA625}" type="presOf" srcId="{1CF17218-0D75-484B-A037-9FD51CB9CCC6}" destId="{93823DDB-86A4-4A3A-B23B-DCE37497B719}" srcOrd="0" destOrd="0" presId="urn:microsoft.com/office/officeart/2005/8/layout/orgChart1"/>
    <dgm:cxn modelId="{4AAD869D-35C9-4678-95DA-715B3330EF7C}" srcId="{4F20B4CA-FCA0-4AFD-B11D-FA2276AC0C76}" destId="{08F0D412-207A-4F1C-94B5-C75D0A56D225}" srcOrd="3" destOrd="0" parTransId="{8B98550F-BDC9-4D4B-8DEF-C9ACDEE165F7}" sibTransId="{2A714AAD-66C6-4164-9ADA-994C950C9CFA}"/>
    <dgm:cxn modelId="{C6124FA7-2456-4852-85C0-4CF6332DA5C5}" type="presOf" srcId="{4F20B4CA-FCA0-4AFD-B11D-FA2276AC0C76}" destId="{A4380C3C-3487-478B-81F3-F5A95835ED70}" srcOrd="0" destOrd="0" presId="urn:microsoft.com/office/officeart/2005/8/layout/orgChart1"/>
    <dgm:cxn modelId="{BCE260C6-8BB2-4FA9-9EDC-BF775443384A}" type="presOf" srcId="{4114B674-8241-4D5F-8446-7ED71FEA9877}" destId="{1E49BDCC-97C6-48C7-9042-9261FFEB7153}" srcOrd="0" destOrd="0" presId="urn:microsoft.com/office/officeart/2005/8/layout/orgChart1"/>
    <dgm:cxn modelId="{B05928CA-07FB-481D-B7DB-CCEC9E3B887C}" type="presOf" srcId="{D60E910E-4665-41CB-9402-2ABB029FA198}" destId="{25288CA1-1274-42EC-B27B-97663DEBB315}" srcOrd="0" destOrd="0" presId="urn:microsoft.com/office/officeart/2005/8/layout/orgChart1"/>
    <dgm:cxn modelId="{45C563CF-FE66-4C76-9A27-C3041E56C625}" srcId="{4F20B4CA-FCA0-4AFD-B11D-FA2276AC0C76}" destId="{D60E910E-4665-41CB-9402-2ABB029FA198}" srcOrd="1" destOrd="0" parTransId="{8625D715-1D4A-432F-9996-BF42CBF1A06B}" sibTransId="{DB52AE0D-9C60-41D5-BA85-0973295BB76A}"/>
    <dgm:cxn modelId="{AD7E74DC-F14B-4FCC-8CEE-C1B6A65E96FC}" type="presOf" srcId="{8625D715-1D4A-432F-9996-BF42CBF1A06B}" destId="{5DF11673-6E6D-4E27-B948-A7FB825FBDE2}" srcOrd="0" destOrd="0" presId="urn:microsoft.com/office/officeart/2005/8/layout/orgChart1"/>
    <dgm:cxn modelId="{B71209E3-4CAF-483C-806D-A673D0364C23}" type="presOf" srcId="{D60E910E-4665-41CB-9402-2ABB029FA198}" destId="{D8261731-E2A0-4DDD-A88D-35F3C40C9279}" srcOrd="1" destOrd="0" presId="urn:microsoft.com/office/officeart/2005/8/layout/orgChart1"/>
    <dgm:cxn modelId="{DC9245E9-51A2-46CC-9A3F-3E21D0E53BB4}" type="presOf" srcId="{4F20B4CA-FCA0-4AFD-B11D-FA2276AC0C76}" destId="{AB9B3D1D-F6E2-4666-A102-FF831F58040C}" srcOrd="1" destOrd="0" presId="urn:microsoft.com/office/officeart/2005/8/layout/orgChart1"/>
    <dgm:cxn modelId="{97AF13EC-1158-4EAC-B78C-DC2B823950ED}" type="presOf" srcId="{3856A080-9E9D-4057-AF78-7F5F8C2168AC}" destId="{5A6D4D12-1B77-477D-9406-3DD09E435127}" srcOrd="1" destOrd="0" presId="urn:microsoft.com/office/officeart/2005/8/layout/orgChart1"/>
    <dgm:cxn modelId="{8BB14AFE-7398-4C6F-9242-08DC2361610D}" type="presOf" srcId="{08F0D412-207A-4F1C-94B5-C75D0A56D225}" destId="{049BF718-021D-4561-A12E-847697E6420F}" srcOrd="0" destOrd="0" presId="urn:microsoft.com/office/officeart/2005/8/layout/orgChart1"/>
    <dgm:cxn modelId="{597C8C3C-0A46-4969-A18F-965BC7B75897}" type="presParOf" srcId="{1E49BDCC-97C6-48C7-9042-9261FFEB7153}" destId="{8B858F00-E285-41E7-8B93-FA4652D303EE}" srcOrd="0" destOrd="0" presId="urn:microsoft.com/office/officeart/2005/8/layout/orgChart1"/>
    <dgm:cxn modelId="{95CF4738-F02E-4416-90DC-8FC38848C447}" type="presParOf" srcId="{8B858F00-E285-41E7-8B93-FA4652D303EE}" destId="{1A2A3DAE-F775-4C10-B7EA-4F0BB2153F35}" srcOrd="0" destOrd="0" presId="urn:microsoft.com/office/officeart/2005/8/layout/orgChart1"/>
    <dgm:cxn modelId="{E59637D9-C78F-4B85-8054-00FD0FB3CB5B}" type="presParOf" srcId="{1A2A3DAE-F775-4C10-B7EA-4F0BB2153F35}" destId="{A4380C3C-3487-478B-81F3-F5A95835ED70}" srcOrd="0" destOrd="0" presId="urn:microsoft.com/office/officeart/2005/8/layout/orgChart1"/>
    <dgm:cxn modelId="{5B1B78CB-8C58-4008-AD8E-E6506C527203}" type="presParOf" srcId="{1A2A3DAE-F775-4C10-B7EA-4F0BB2153F35}" destId="{AB9B3D1D-F6E2-4666-A102-FF831F58040C}" srcOrd="1" destOrd="0" presId="urn:microsoft.com/office/officeart/2005/8/layout/orgChart1"/>
    <dgm:cxn modelId="{8C1D150A-8212-404F-97D2-B407C02C6EED}" type="presParOf" srcId="{8B858F00-E285-41E7-8B93-FA4652D303EE}" destId="{C8B17398-394A-4E96-8BF1-6CFB673A6D83}" srcOrd="1" destOrd="0" presId="urn:microsoft.com/office/officeart/2005/8/layout/orgChart1"/>
    <dgm:cxn modelId="{ACF9F27B-E901-4F78-A2DF-366D5EA16BD4}" type="presParOf" srcId="{C8B17398-394A-4E96-8BF1-6CFB673A6D83}" destId="{AA8CEA47-7A54-4996-B16F-85B4783E6C4C}" srcOrd="0" destOrd="0" presId="urn:microsoft.com/office/officeart/2005/8/layout/orgChart1"/>
    <dgm:cxn modelId="{5081B2E5-34BB-47EC-B5B7-81F80D589D98}" type="presParOf" srcId="{C8B17398-394A-4E96-8BF1-6CFB673A6D83}" destId="{EB3C0E69-8AF8-4253-B3E6-53A4CD475F8E}" srcOrd="1" destOrd="0" presId="urn:microsoft.com/office/officeart/2005/8/layout/orgChart1"/>
    <dgm:cxn modelId="{A1D6CAA2-F4CA-4247-B9E3-48E8928B9BDD}" type="presParOf" srcId="{EB3C0E69-8AF8-4253-B3E6-53A4CD475F8E}" destId="{C9098DF3-13DF-4044-9551-0742C84F563F}" srcOrd="0" destOrd="0" presId="urn:microsoft.com/office/officeart/2005/8/layout/orgChart1"/>
    <dgm:cxn modelId="{0A7F883F-859F-4E14-83F5-A757E8311395}" type="presParOf" srcId="{C9098DF3-13DF-4044-9551-0742C84F563F}" destId="{93823DDB-86A4-4A3A-B23B-DCE37497B719}" srcOrd="0" destOrd="0" presId="urn:microsoft.com/office/officeart/2005/8/layout/orgChart1"/>
    <dgm:cxn modelId="{AAA51049-715B-4C90-85DD-6079F0022A68}" type="presParOf" srcId="{C9098DF3-13DF-4044-9551-0742C84F563F}" destId="{8F687E97-0EE1-426A-8621-9DC0A2103837}" srcOrd="1" destOrd="0" presId="urn:microsoft.com/office/officeart/2005/8/layout/orgChart1"/>
    <dgm:cxn modelId="{9150AF88-B0B3-489D-A6B2-5885F70B4FC9}" type="presParOf" srcId="{EB3C0E69-8AF8-4253-B3E6-53A4CD475F8E}" destId="{329ADC22-9BAF-434C-A7AD-5863F713F38A}" srcOrd="1" destOrd="0" presId="urn:microsoft.com/office/officeart/2005/8/layout/orgChart1"/>
    <dgm:cxn modelId="{9EFD42AF-3FC2-4A1F-9C46-343A2771E12D}" type="presParOf" srcId="{EB3C0E69-8AF8-4253-B3E6-53A4CD475F8E}" destId="{72276FB0-BE21-4C79-92CC-8A53DE3802C2}" srcOrd="2" destOrd="0" presId="urn:microsoft.com/office/officeart/2005/8/layout/orgChart1"/>
    <dgm:cxn modelId="{91C76A34-BBD9-4672-9438-34C48D333485}" type="presParOf" srcId="{C8B17398-394A-4E96-8BF1-6CFB673A6D83}" destId="{5DF11673-6E6D-4E27-B948-A7FB825FBDE2}" srcOrd="2" destOrd="0" presId="urn:microsoft.com/office/officeart/2005/8/layout/orgChart1"/>
    <dgm:cxn modelId="{0116B429-EA89-4F50-A667-EDAABC2254D4}" type="presParOf" srcId="{C8B17398-394A-4E96-8BF1-6CFB673A6D83}" destId="{5A04571F-A3D2-4C23-AEB8-C9759A708CE3}" srcOrd="3" destOrd="0" presId="urn:microsoft.com/office/officeart/2005/8/layout/orgChart1"/>
    <dgm:cxn modelId="{D13F29EB-A0F6-4265-8EEF-F6AAD321DEF2}" type="presParOf" srcId="{5A04571F-A3D2-4C23-AEB8-C9759A708CE3}" destId="{CF5202E2-6FDA-449B-AD92-E8DF86A26358}" srcOrd="0" destOrd="0" presId="urn:microsoft.com/office/officeart/2005/8/layout/orgChart1"/>
    <dgm:cxn modelId="{84656EB9-45A0-4542-BCAD-1A7737DCD14B}" type="presParOf" srcId="{CF5202E2-6FDA-449B-AD92-E8DF86A26358}" destId="{25288CA1-1274-42EC-B27B-97663DEBB315}" srcOrd="0" destOrd="0" presId="urn:microsoft.com/office/officeart/2005/8/layout/orgChart1"/>
    <dgm:cxn modelId="{BD04C8BD-6815-4584-8210-7270C094D1ED}" type="presParOf" srcId="{CF5202E2-6FDA-449B-AD92-E8DF86A26358}" destId="{D8261731-E2A0-4DDD-A88D-35F3C40C9279}" srcOrd="1" destOrd="0" presId="urn:microsoft.com/office/officeart/2005/8/layout/orgChart1"/>
    <dgm:cxn modelId="{257007EE-2513-49B5-8417-74013CDC784A}" type="presParOf" srcId="{5A04571F-A3D2-4C23-AEB8-C9759A708CE3}" destId="{D2A185AC-0D80-4B1A-8614-69AF25B25865}" srcOrd="1" destOrd="0" presId="urn:microsoft.com/office/officeart/2005/8/layout/orgChart1"/>
    <dgm:cxn modelId="{272F2036-A1AE-4C99-8FCA-DB36A6F136B0}" type="presParOf" srcId="{5A04571F-A3D2-4C23-AEB8-C9759A708CE3}" destId="{F9426610-75EB-42F5-B1B2-DBAEF907220F}" srcOrd="2" destOrd="0" presId="urn:microsoft.com/office/officeart/2005/8/layout/orgChart1"/>
    <dgm:cxn modelId="{A2AFE438-6D4B-4906-8B8A-D9291AEA4F59}" type="presParOf" srcId="{C8B17398-394A-4E96-8BF1-6CFB673A6D83}" destId="{EBABE1A3-FD53-4186-BE9B-07C981455663}" srcOrd="4" destOrd="0" presId="urn:microsoft.com/office/officeart/2005/8/layout/orgChart1"/>
    <dgm:cxn modelId="{4C756C76-DED5-4C33-8887-021231E79515}" type="presParOf" srcId="{C8B17398-394A-4E96-8BF1-6CFB673A6D83}" destId="{4F0AE261-F7E6-42F9-99A8-BAD7A8AF03C9}" srcOrd="5" destOrd="0" presId="urn:microsoft.com/office/officeart/2005/8/layout/orgChart1"/>
    <dgm:cxn modelId="{11A39AF7-7A22-4FE2-8EC3-DCC7C24FE442}" type="presParOf" srcId="{4F0AE261-F7E6-42F9-99A8-BAD7A8AF03C9}" destId="{32740247-F23C-496B-912E-ED94B10F1038}" srcOrd="0" destOrd="0" presId="urn:microsoft.com/office/officeart/2005/8/layout/orgChart1"/>
    <dgm:cxn modelId="{50708542-7A8C-4169-B115-8A2AFF114DEB}" type="presParOf" srcId="{32740247-F23C-496B-912E-ED94B10F1038}" destId="{117CCD9D-CFC5-48F7-91BE-FA3304FE6B00}" srcOrd="0" destOrd="0" presId="urn:microsoft.com/office/officeart/2005/8/layout/orgChart1"/>
    <dgm:cxn modelId="{4E2BE0D7-B862-4235-95E3-7BE1A7ED4CDD}" type="presParOf" srcId="{32740247-F23C-496B-912E-ED94B10F1038}" destId="{5A6D4D12-1B77-477D-9406-3DD09E435127}" srcOrd="1" destOrd="0" presId="urn:microsoft.com/office/officeart/2005/8/layout/orgChart1"/>
    <dgm:cxn modelId="{6585C7ED-F421-4F28-B84F-BFA482C46D32}" type="presParOf" srcId="{4F0AE261-F7E6-42F9-99A8-BAD7A8AF03C9}" destId="{4B1B2340-D829-47D6-9AFC-15ED742870FC}" srcOrd="1" destOrd="0" presId="urn:microsoft.com/office/officeart/2005/8/layout/orgChart1"/>
    <dgm:cxn modelId="{591CC81B-1C8B-4889-AFAD-2EF900D56230}" type="presParOf" srcId="{4F0AE261-F7E6-42F9-99A8-BAD7A8AF03C9}" destId="{42876DF9-915F-4782-869D-5575C7EEC2CB}" srcOrd="2" destOrd="0" presId="urn:microsoft.com/office/officeart/2005/8/layout/orgChart1"/>
    <dgm:cxn modelId="{EDEA0428-9689-4A46-ACA9-A46C75333A7E}" type="presParOf" srcId="{C8B17398-394A-4E96-8BF1-6CFB673A6D83}" destId="{44EFF2E0-7FEE-4D2D-9EE3-D31134C116BA}" srcOrd="6" destOrd="0" presId="urn:microsoft.com/office/officeart/2005/8/layout/orgChart1"/>
    <dgm:cxn modelId="{40BE39F4-F896-4ABA-BFD2-AAA5E09C456D}" type="presParOf" srcId="{C8B17398-394A-4E96-8BF1-6CFB673A6D83}" destId="{5D2C39FF-BFE8-4A99-9C58-D039AACC1FE7}" srcOrd="7" destOrd="0" presId="urn:microsoft.com/office/officeart/2005/8/layout/orgChart1"/>
    <dgm:cxn modelId="{070AEB4C-26AD-4AC8-8333-483F53C73D4D}" type="presParOf" srcId="{5D2C39FF-BFE8-4A99-9C58-D039AACC1FE7}" destId="{06A4C83E-27F2-402A-8D83-51823DC80932}" srcOrd="0" destOrd="0" presId="urn:microsoft.com/office/officeart/2005/8/layout/orgChart1"/>
    <dgm:cxn modelId="{EF7482A3-8C31-4512-B4B1-F3F15383C34D}" type="presParOf" srcId="{06A4C83E-27F2-402A-8D83-51823DC80932}" destId="{049BF718-021D-4561-A12E-847697E6420F}" srcOrd="0" destOrd="0" presId="urn:microsoft.com/office/officeart/2005/8/layout/orgChart1"/>
    <dgm:cxn modelId="{0C19C3F1-3925-4C19-93B1-EDEB944F5134}" type="presParOf" srcId="{06A4C83E-27F2-402A-8D83-51823DC80932}" destId="{D1A3E968-2154-4519-B953-1533A5845742}" srcOrd="1" destOrd="0" presId="urn:microsoft.com/office/officeart/2005/8/layout/orgChart1"/>
    <dgm:cxn modelId="{18670560-E6E1-4F86-A171-D0872B2BFD5F}" type="presParOf" srcId="{5D2C39FF-BFE8-4A99-9C58-D039AACC1FE7}" destId="{A280A113-41CF-4A00-9A54-BC1E5A38E45C}" srcOrd="1" destOrd="0" presId="urn:microsoft.com/office/officeart/2005/8/layout/orgChart1"/>
    <dgm:cxn modelId="{6B7C4A40-A8DD-4E32-81FF-B8C7A6975A33}" type="presParOf" srcId="{5D2C39FF-BFE8-4A99-9C58-D039AACC1FE7}" destId="{D7988229-0B40-43DE-80D9-FDCE72FD087A}" srcOrd="2" destOrd="0" presId="urn:microsoft.com/office/officeart/2005/8/layout/orgChart1"/>
    <dgm:cxn modelId="{EBAA6DE1-58E0-41A3-9587-BEEBB0335125}" type="presParOf" srcId="{8B858F00-E285-41E7-8B93-FA4652D303EE}" destId="{F872519F-4411-45A1-BEF2-29C3F2F9C52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F25C5-5A39-4CCE-B186-71A5D4B2E8DF}">
      <dsp:nvSpPr>
        <dsp:cNvPr id="0" name=""/>
        <dsp:cNvSpPr/>
      </dsp:nvSpPr>
      <dsp:spPr>
        <a:xfrm>
          <a:off x="2711" y="183491"/>
          <a:ext cx="1467876" cy="880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类图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2711" y="183491"/>
        <a:ext cx="1467876" cy="880725"/>
      </dsp:txXfrm>
    </dsp:sp>
    <dsp:sp modelId="{9DFDA837-0ABD-46D8-9DE8-BFF797E3C08B}">
      <dsp:nvSpPr>
        <dsp:cNvPr id="0" name=""/>
        <dsp:cNvSpPr/>
      </dsp:nvSpPr>
      <dsp:spPr>
        <a:xfrm>
          <a:off x="1617374" y="183491"/>
          <a:ext cx="1467876" cy="880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对象图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1617374" y="183491"/>
        <a:ext cx="1467876" cy="880725"/>
      </dsp:txXfrm>
    </dsp:sp>
    <dsp:sp modelId="{9976DED3-439B-4C44-B27D-67E94D48C41B}">
      <dsp:nvSpPr>
        <dsp:cNvPr id="0" name=""/>
        <dsp:cNvSpPr/>
      </dsp:nvSpPr>
      <dsp:spPr>
        <a:xfrm>
          <a:off x="3232038" y="183491"/>
          <a:ext cx="1467876" cy="8807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构件</a:t>
          </a: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3232038" y="183491"/>
        <a:ext cx="1467876" cy="880725"/>
      </dsp:txXfrm>
    </dsp:sp>
    <dsp:sp modelId="{847E69C5-5543-43C5-80D2-984F6DE1690F}">
      <dsp:nvSpPr>
        <dsp:cNvPr id="0" name=""/>
        <dsp:cNvSpPr/>
      </dsp:nvSpPr>
      <dsp:spPr>
        <a:xfrm>
          <a:off x="4846702" y="183491"/>
          <a:ext cx="1467876" cy="880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部署图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4846702" y="183491"/>
        <a:ext cx="1467876" cy="880725"/>
      </dsp:txXfrm>
    </dsp:sp>
    <dsp:sp modelId="{7C696B47-DDC3-4AE8-BEE4-505AF5F76B8A}">
      <dsp:nvSpPr>
        <dsp:cNvPr id="0" name=""/>
        <dsp:cNvSpPr/>
      </dsp:nvSpPr>
      <dsp:spPr>
        <a:xfrm>
          <a:off x="6461365" y="183491"/>
          <a:ext cx="1467876" cy="8807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包图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6461365" y="183491"/>
        <a:ext cx="1467876" cy="880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0FE62-525C-4929-A1D6-15128EB23E41}">
      <dsp:nvSpPr>
        <dsp:cNvPr id="0" name=""/>
        <dsp:cNvSpPr/>
      </dsp:nvSpPr>
      <dsp:spPr>
        <a:xfrm>
          <a:off x="2711" y="130348"/>
          <a:ext cx="1467876" cy="880725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用例图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2711" y="130348"/>
        <a:ext cx="1467876" cy="880725"/>
      </dsp:txXfrm>
    </dsp:sp>
    <dsp:sp modelId="{5AB8058A-6956-423B-BDC2-1EB1F73E8EA6}">
      <dsp:nvSpPr>
        <dsp:cNvPr id="0" name=""/>
        <dsp:cNvSpPr/>
      </dsp:nvSpPr>
      <dsp:spPr>
        <a:xfrm>
          <a:off x="1617374" y="130348"/>
          <a:ext cx="1467876" cy="880725"/>
        </a:xfrm>
        <a:prstGeom prst="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活动图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1617374" y="130348"/>
        <a:ext cx="1467876" cy="880725"/>
      </dsp:txXfrm>
    </dsp:sp>
    <dsp:sp modelId="{F68D3155-D1A2-44EB-99BF-B63EE1781766}">
      <dsp:nvSpPr>
        <dsp:cNvPr id="0" name=""/>
        <dsp:cNvSpPr/>
      </dsp:nvSpPr>
      <dsp:spPr>
        <a:xfrm>
          <a:off x="3232038" y="130348"/>
          <a:ext cx="1467876" cy="880725"/>
        </a:xfrm>
        <a:prstGeom prst="rect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状态图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3232038" y="130348"/>
        <a:ext cx="1467876" cy="880725"/>
      </dsp:txXfrm>
    </dsp:sp>
    <dsp:sp modelId="{A8279977-9154-4FC2-BF42-254012724EAE}">
      <dsp:nvSpPr>
        <dsp:cNvPr id="0" name=""/>
        <dsp:cNvSpPr/>
      </dsp:nvSpPr>
      <dsp:spPr>
        <a:xfrm>
          <a:off x="4846702" y="130348"/>
          <a:ext cx="1467876" cy="880725"/>
        </a:xfrm>
        <a:prstGeom prst="rect">
          <a:avLst/>
        </a:prstGeom>
        <a:solidFill>
          <a:srgbClr val="027BB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顺序图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4846702" y="130348"/>
        <a:ext cx="1467876" cy="880725"/>
      </dsp:txXfrm>
    </dsp:sp>
    <dsp:sp modelId="{FF3D21CA-192D-4D78-BA4F-67AA3A1AD41F}">
      <dsp:nvSpPr>
        <dsp:cNvPr id="0" name=""/>
        <dsp:cNvSpPr/>
      </dsp:nvSpPr>
      <dsp:spPr>
        <a:xfrm>
          <a:off x="6461365" y="130348"/>
          <a:ext cx="1467876" cy="880725"/>
        </a:xfrm>
        <a:prstGeom prst="rect">
          <a:avLst/>
        </a:prstGeom>
        <a:solidFill>
          <a:srgbClr val="7030A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通信图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6461365" y="130348"/>
        <a:ext cx="1467876" cy="880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F25C5-5A39-4CCE-B186-71A5D4B2E8DF}">
      <dsp:nvSpPr>
        <dsp:cNvPr id="0" name=""/>
        <dsp:cNvSpPr/>
      </dsp:nvSpPr>
      <dsp:spPr>
        <a:xfrm>
          <a:off x="2711" y="183491"/>
          <a:ext cx="1467876" cy="880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类图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2711" y="183491"/>
        <a:ext cx="1467876" cy="880725"/>
      </dsp:txXfrm>
    </dsp:sp>
    <dsp:sp modelId="{9DFDA837-0ABD-46D8-9DE8-BFF797E3C08B}">
      <dsp:nvSpPr>
        <dsp:cNvPr id="0" name=""/>
        <dsp:cNvSpPr/>
      </dsp:nvSpPr>
      <dsp:spPr>
        <a:xfrm>
          <a:off x="1617374" y="183491"/>
          <a:ext cx="1467876" cy="880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对象图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1617374" y="183491"/>
        <a:ext cx="1467876" cy="880725"/>
      </dsp:txXfrm>
    </dsp:sp>
    <dsp:sp modelId="{9976DED3-439B-4C44-B27D-67E94D48C41B}">
      <dsp:nvSpPr>
        <dsp:cNvPr id="0" name=""/>
        <dsp:cNvSpPr/>
      </dsp:nvSpPr>
      <dsp:spPr>
        <a:xfrm>
          <a:off x="3232038" y="183491"/>
          <a:ext cx="1467876" cy="8807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构件</a:t>
          </a: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3232038" y="183491"/>
        <a:ext cx="1467876" cy="880725"/>
      </dsp:txXfrm>
    </dsp:sp>
    <dsp:sp modelId="{847E69C5-5543-43C5-80D2-984F6DE1690F}">
      <dsp:nvSpPr>
        <dsp:cNvPr id="0" name=""/>
        <dsp:cNvSpPr/>
      </dsp:nvSpPr>
      <dsp:spPr>
        <a:xfrm>
          <a:off x="4846702" y="183491"/>
          <a:ext cx="1467876" cy="880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部署图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4846702" y="183491"/>
        <a:ext cx="1467876" cy="880725"/>
      </dsp:txXfrm>
    </dsp:sp>
    <dsp:sp modelId="{7C696B47-DDC3-4AE8-BEE4-505AF5F76B8A}">
      <dsp:nvSpPr>
        <dsp:cNvPr id="0" name=""/>
        <dsp:cNvSpPr/>
      </dsp:nvSpPr>
      <dsp:spPr>
        <a:xfrm>
          <a:off x="6461365" y="183491"/>
          <a:ext cx="1467876" cy="8807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包图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6461365" y="183491"/>
        <a:ext cx="1467876" cy="8807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0FE62-525C-4929-A1D6-15128EB23E41}">
      <dsp:nvSpPr>
        <dsp:cNvPr id="0" name=""/>
        <dsp:cNvSpPr/>
      </dsp:nvSpPr>
      <dsp:spPr>
        <a:xfrm>
          <a:off x="2711" y="130348"/>
          <a:ext cx="1467876" cy="880725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用例图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2711" y="130348"/>
        <a:ext cx="1467876" cy="880725"/>
      </dsp:txXfrm>
    </dsp:sp>
    <dsp:sp modelId="{5AB8058A-6956-423B-BDC2-1EB1F73E8EA6}">
      <dsp:nvSpPr>
        <dsp:cNvPr id="0" name=""/>
        <dsp:cNvSpPr/>
      </dsp:nvSpPr>
      <dsp:spPr>
        <a:xfrm>
          <a:off x="1617374" y="130348"/>
          <a:ext cx="1467876" cy="880725"/>
        </a:xfrm>
        <a:prstGeom prst="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活动图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1617374" y="130348"/>
        <a:ext cx="1467876" cy="880725"/>
      </dsp:txXfrm>
    </dsp:sp>
    <dsp:sp modelId="{F68D3155-D1A2-44EB-99BF-B63EE1781766}">
      <dsp:nvSpPr>
        <dsp:cNvPr id="0" name=""/>
        <dsp:cNvSpPr/>
      </dsp:nvSpPr>
      <dsp:spPr>
        <a:xfrm>
          <a:off x="3232038" y="130348"/>
          <a:ext cx="1467876" cy="880725"/>
        </a:xfrm>
        <a:prstGeom prst="rect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状态图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3232038" y="130348"/>
        <a:ext cx="1467876" cy="880725"/>
      </dsp:txXfrm>
    </dsp:sp>
    <dsp:sp modelId="{A8279977-9154-4FC2-BF42-254012724EAE}">
      <dsp:nvSpPr>
        <dsp:cNvPr id="0" name=""/>
        <dsp:cNvSpPr/>
      </dsp:nvSpPr>
      <dsp:spPr>
        <a:xfrm>
          <a:off x="4846702" y="130348"/>
          <a:ext cx="1467876" cy="880725"/>
        </a:xfrm>
        <a:prstGeom prst="rect">
          <a:avLst/>
        </a:prstGeom>
        <a:solidFill>
          <a:srgbClr val="027BB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顺序图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4846702" y="130348"/>
        <a:ext cx="1467876" cy="880725"/>
      </dsp:txXfrm>
    </dsp:sp>
    <dsp:sp modelId="{FF3D21CA-192D-4D78-BA4F-67AA3A1AD41F}">
      <dsp:nvSpPr>
        <dsp:cNvPr id="0" name=""/>
        <dsp:cNvSpPr/>
      </dsp:nvSpPr>
      <dsp:spPr>
        <a:xfrm>
          <a:off x="6461365" y="130348"/>
          <a:ext cx="1467876" cy="880725"/>
        </a:xfrm>
        <a:prstGeom prst="rect">
          <a:avLst/>
        </a:prstGeom>
        <a:solidFill>
          <a:srgbClr val="7030A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8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通信图</a:t>
          </a:r>
          <a:endParaRPr lang="zh-CN" altLang="en-US" sz="28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6461365" y="130348"/>
        <a:ext cx="1467876" cy="880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FF2E0-7FEE-4D2D-9EE3-D31134C116BA}">
      <dsp:nvSpPr>
        <dsp:cNvPr id="0" name=""/>
        <dsp:cNvSpPr/>
      </dsp:nvSpPr>
      <dsp:spPr>
        <a:xfrm>
          <a:off x="3595600" y="764936"/>
          <a:ext cx="2776264" cy="321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10"/>
              </a:lnTo>
              <a:lnTo>
                <a:pt x="2776264" y="160610"/>
              </a:lnTo>
              <a:lnTo>
                <a:pt x="2776264" y="3212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BE1A3-FD53-4186-BE9B-07C981455663}">
      <dsp:nvSpPr>
        <dsp:cNvPr id="0" name=""/>
        <dsp:cNvSpPr/>
      </dsp:nvSpPr>
      <dsp:spPr>
        <a:xfrm>
          <a:off x="3595600" y="764936"/>
          <a:ext cx="925421" cy="321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10"/>
              </a:lnTo>
              <a:lnTo>
                <a:pt x="925421" y="160610"/>
              </a:lnTo>
              <a:lnTo>
                <a:pt x="925421" y="3212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11673-6E6D-4E27-B948-A7FB825FBDE2}">
      <dsp:nvSpPr>
        <dsp:cNvPr id="0" name=""/>
        <dsp:cNvSpPr/>
      </dsp:nvSpPr>
      <dsp:spPr>
        <a:xfrm>
          <a:off x="2670178" y="764936"/>
          <a:ext cx="925421" cy="321220"/>
        </a:xfrm>
        <a:custGeom>
          <a:avLst/>
          <a:gdLst/>
          <a:ahLst/>
          <a:cxnLst/>
          <a:rect l="0" t="0" r="0" b="0"/>
          <a:pathLst>
            <a:path>
              <a:moveTo>
                <a:pt x="925421" y="0"/>
              </a:moveTo>
              <a:lnTo>
                <a:pt x="925421" y="160610"/>
              </a:lnTo>
              <a:lnTo>
                <a:pt x="0" y="160610"/>
              </a:lnTo>
              <a:lnTo>
                <a:pt x="0" y="3212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CEA47-7A54-4996-B16F-85B4783E6C4C}">
      <dsp:nvSpPr>
        <dsp:cNvPr id="0" name=""/>
        <dsp:cNvSpPr/>
      </dsp:nvSpPr>
      <dsp:spPr>
        <a:xfrm>
          <a:off x="819335" y="764936"/>
          <a:ext cx="2776264" cy="321220"/>
        </a:xfrm>
        <a:custGeom>
          <a:avLst/>
          <a:gdLst/>
          <a:ahLst/>
          <a:cxnLst/>
          <a:rect l="0" t="0" r="0" b="0"/>
          <a:pathLst>
            <a:path>
              <a:moveTo>
                <a:pt x="2776264" y="0"/>
              </a:moveTo>
              <a:lnTo>
                <a:pt x="2776264" y="160610"/>
              </a:lnTo>
              <a:lnTo>
                <a:pt x="0" y="160610"/>
              </a:lnTo>
              <a:lnTo>
                <a:pt x="0" y="3212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80C3C-3487-478B-81F3-F5A95835ED70}">
      <dsp:nvSpPr>
        <dsp:cNvPr id="0" name=""/>
        <dsp:cNvSpPr/>
      </dsp:nvSpPr>
      <dsp:spPr>
        <a:xfrm>
          <a:off x="2830788" y="124"/>
          <a:ext cx="1529622" cy="76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事件</a:t>
          </a:r>
        </a:p>
      </dsp:txBody>
      <dsp:txXfrm>
        <a:off x="2830788" y="124"/>
        <a:ext cx="1529622" cy="764811"/>
      </dsp:txXfrm>
    </dsp:sp>
    <dsp:sp modelId="{93823DDB-86A4-4A3A-B23B-DCE37497B719}">
      <dsp:nvSpPr>
        <dsp:cNvPr id="0" name=""/>
        <dsp:cNvSpPr/>
      </dsp:nvSpPr>
      <dsp:spPr>
        <a:xfrm>
          <a:off x="54524" y="1086156"/>
          <a:ext cx="1529622" cy="7648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信号事件</a:t>
          </a:r>
        </a:p>
      </dsp:txBody>
      <dsp:txXfrm>
        <a:off x="54524" y="1086156"/>
        <a:ext cx="1529622" cy="764811"/>
      </dsp:txXfrm>
    </dsp:sp>
    <dsp:sp modelId="{25288CA1-1274-42EC-B27B-97663DEBB315}">
      <dsp:nvSpPr>
        <dsp:cNvPr id="0" name=""/>
        <dsp:cNvSpPr/>
      </dsp:nvSpPr>
      <dsp:spPr>
        <a:xfrm>
          <a:off x="1905367" y="1086156"/>
          <a:ext cx="1529622" cy="7648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变化事件</a:t>
          </a:r>
        </a:p>
      </dsp:txBody>
      <dsp:txXfrm>
        <a:off x="1905367" y="1086156"/>
        <a:ext cx="1529622" cy="764811"/>
      </dsp:txXfrm>
    </dsp:sp>
    <dsp:sp modelId="{117CCD9D-CFC5-48F7-91BE-FA3304FE6B00}">
      <dsp:nvSpPr>
        <dsp:cNvPr id="0" name=""/>
        <dsp:cNvSpPr/>
      </dsp:nvSpPr>
      <dsp:spPr>
        <a:xfrm>
          <a:off x="3756210" y="1086156"/>
          <a:ext cx="1529622" cy="7648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腾讯体 W3" panose="020C04030202040F0204" pitchFamily="34" charset="-122"/>
              <a:ea typeface="腾讯体 W3" panose="020C04030202040F0204" pitchFamily="34" charset="-122"/>
            </a:rPr>
            <a:t>时间事件</a:t>
          </a:r>
        </a:p>
      </dsp:txBody>
      <dsp:txXfrm>
        <a:off x="3756210" y="1086156"/>
        <a:ext cx="1529622" cy="764811"/>
      </dsp:txXfrm>
    </dsp:sp>
    <dsp:sp modelId="{049BF718-021D-4561-A12E-847697E6420F}">
      <dsp:nvSpPr>
        <dsp:cNvPr id="0" name=""/>
        <dsp:cNvSpPr/>
      </dsp:nvSpPr>
      <dsp:spPr>
        <a:xfrm>
          <a:off x="5607053" y="1086156"/>
          <a:ext cx="1529622" cy="7648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腾讯体 W3" panose="020C04030202040F0204" pitchFamily="34" charset="-122"/>
              <a:ea typeface="腾讯体 W3" panose="020C04030202040F0204" pitchFamily="34" charset="-122"/>
            </a:rPr>
            <a:t>调用事件</a:t>
          </a:r>
          <a:endParaRPr lang="zh-CN" altLang="en-US" sz="2900" kern="1200" dirty="0">
            <a:latin typeface="腾讯体 W3" panose="020C04030202040F0204" pitchFamily="34" charset="-122"/>
            <a:ea typeface="腾讯体 W3" panose="020C04030202040F0204" pitchFamily="34" charset="-122"/>
          </a:endParaRPr>
        </a:p>
      </dsp:txBody>
      <dsp:txXfrm>
        <a:off x="5607053" y="1086156"/>
        <a:ext cx="1529622" cy="764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99C62-8509-47FC-8E25-E6B06F70B829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6492B-CC8A-4042-A7C4-7CA378A14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275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用例之间的“包含”关系用于对用例进行更加详细的描述，被包含的用例是原有用例的组成部分；</a:t>
            </a:r>
            <a:endParaRPr lang="zh-CN" altLang="en-US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“泛化”关系是指从某一个用例中派生出其他用例。派生出来的用例包含了基用例的所有内容，还可能增加了特有的业务内容；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zh-CN" dirty="0"/>
              <a:t>“扩展”关系用来表示一个新的业务用例，该用例可能是基用例的一部分。对于基用例而言，扩展用例可有可无。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6492B-CC8A-4042-A7C4-7CA378A14F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0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4C3B4-FAFD-428C-BFDE-6B258C931D5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BAD8C1F3-7D9A-2B49-E9CB-14DB9FF805E1}"/>
              </a:ext>
            </a:extLst>
          </p:cNvPr>
          <p:cNvGrpSpPr/>
          <p:nvPr userDrawn="1"/>
        </p:nvGrpSpPr>
        <p:grpSpPr bwMode="auto">
          <a:xfrm>
            <a:off x="6726560" y="-210839"/>
            <a:ext cx="7768666" cy="7764182"/>
            <a:chOff x="1502936" y="-740618"/>
            <a:chExt cx="6188355" cy="618547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61CF049-B36D-2344-7E9F-3321B185BE87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2147483647 w 79"/>
                <a:gd name="T1" fmla="*/ 2147483647 h 86"/>
                <a:gd name="T2" fmla="*/ 1299754571 w 79"/>
                <a:gd name="T3" fmla="*/ 2147483647 h 86"/>
                <a:gd name="T4" fmla="*/ 92836688 w 79"/>
                <a:gd name="T5" fmla="*/ 2147483647 h 86"/>
                <a:gd name="T6" fmla="*/ 464197148 w 79"/>
                <a:gd name="T7" fmla="*/ 507759181 h 86"/>
                <a:gd name="T8" fmla="*/ 46418344 w 79"/>
                <a:gd name="T9" fmla="*/ 92318604 h 86"/>
                <a:gd name="T10" fmla="*/ 185680190 w 79"/>
                <a:gd name="T11" fmla="*/ 0 h 86"/>
                <a:gd name="T12" fmla="*/ 881975753 w 79"/>
                <a:gd name="T13" fmla="*/ 138477919 h 86"/>
                <a:gd name="T14" fmla="*/ 1624689700 w 79"/>
                <a:gd name="T15" fmla="*/ 230803343 h 86"/>
                <a:gd name="T16" fmla="*/ 1717533175 w 79"/>
                <a:gd name="T17" fmla="*/ 323121921 h 86"/>
                <a:gd name="T18" fmla="*/ 1206911096 w 79"/>
                <a:gd name="T19" fmla="*/ 600084553 h 86"/>
                <a:gd name="T20" fmla="*/ 881975753 w 79"/>
                <a:gd name="T21" fmla="*/ 2147483647 h 86"/>
                <a:gd name="T22" fmla="*/ 1531853038 w 79"/>
                <a:gd name="T23" fmla="*/ 2147483647 h 86"/>
                <a:gd name="T24" fmla="*/ 2147483647 w 79"/>
                <a:gd name="T25" fmla="*/ 2147483647 h 86"/>
                <a:gd name="T26" fmla="*/ 2147483647 w 79"/>
                <a:gd name="T27" fmla="*/ 1384806260 h 86"/>
                <a:gd name="T28" fmla="*/ 2147483647 w 79"/>
                <a:gd name="T29" fmla="*/ 507759181 h 86"/>
                <a:gd name="T30" fmla="*/ 2147483647 w 79"/>
                <a:gd name="T31" fmla="*/ 415440498 h 86"/>
                <a:gd name="T32" fmla="*/ 2147483647 w 79"/>
                <a:gd name="T33" fmla="*/ 369281209 h 86"/>
                <a:gd name="T34" fmla="*/ 2147483647 w 79"/>
                <a:gd name="T35" fmla="*/ 461599893 h 86"/>
                <a:gd name="T36" fmla="*/ 2147483647 w 79"/>
                <a:gd name="T37" fmla="*/ 553925264 h 86"/>
                <a:gd name="T38" fmla="*/ 2147483647 w 79"/>
                <a:gd name="T39" fmla="*/ 600084553 h 86"/>
                <a:gd name="T40" fmla="*/ 2147483647 w 79"/>
                <a:gd name="T41" fmla="*/ 692403130 h 86"/>
                <a:gd name="T42" fmla="*/ 2147483647 w 79"/>
                <a:gd name="T43" fmla="*/ 1384806260 h 86"/>
                <a:gd name="T44" fmla="*/ 2147483647 w 79"/>
                <a:gd name="T45" fmla="*/ 2147483647 h 8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9"/>
                <a:gd name="T70" fmla="*/ 0 h 86"/>
                <a:gd name="T71" fmla="*/ 79 w 79"/>
                <a:gd name="T72" fmla="*/ 86 h 8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34663F5-707C-187F-7DE2-C28A5B65AAF3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980378172 w 107"/>
                <a:gd name="T1" fmla="*/ 2147483647 h 101"/>
                <a:gd name="T2" fmla="*/ 1027065430 w 107"/>
                <a:gd name="T3" fmla="*/ 2147483647 h 101"/>
                <a:gd name="T4" fmla="*/ 1260488052 w 107"/>
                <a:gd name="T5" fmla="*/ 2147483647 h 101"/>
                <a:gd name="T6" fmla="*/ 1167113537 w 107"/>
                <a:gd name="T7" fmla="*/ 2147483647 h 101"/>
                <a:gd name="T8" fmla="*/ 606900397 w 107"/>
                <a:gd name="T9" fmla="*/ 2147483647 h 101"/>
                <a:gd name="T10" fmla="*/ 46687271 w 107"/>
                <a:gd name="T11" fmla="*/ 2147483647 h 101"/>
                <a:gd name="T12" fmla="*/ 0 w 107"/>
                <a:gd name="T13" fmla="*/ 2147483647 h 101"/>
                <a:gd name="T14" fmla="*/ 326790411 w 107"/>
                <a:gd name="T15" fmla="*/ 2147483647 h 101"/>
                <a:gd name="T16" fmla="*/ 887010276 w 107"/>
                <a:gd name="T17" fmla="*/ 2147483647 h 101"/>
                <a:gd name="T18" fmla="*/ 1820701405 w 107"/>
                <a:gd name="T19" fmla="*/ 649458943 h 101"/>
                <a:gd name="T20" fmla="*/ 1493910673 w 107"/>
                <a:gd name="T21" fmla="*/ 139169781 h 101"/>
                <a:gd name="T22" fmla="*/ 1400536159 w 107"/>
                <a:gd name="T23" fmla="*/ 46389923 h 101"/>
                <a:gd name="T24" fmla="*/ 1493910673 w 107"/>
                <a:gd name="T25" fmla="*/ 0 h 101"/>
                <a:gd name="T26" fmla="*/ 2007443602 w 107"/>
                <a:gd name="T27" fmla="*/ 231949653 h 101"/>
                <a:gd name="T28" fmla="*/ 2147483647 w 107"/>
                <a:gd name="T29" fmla="*/ 510289215 h 101"/>
                <a:gd name="T30" fmla="*/ 2147483647 w 107"/>
                <a:gd name="T31" fmla="*/ 2147483647 h 101"/>
                <a:gd name="T32" fmla="*/ 2147483647 w 107"/>
                <a:gd name="T33" fmla="*/ 2147483647 h 101"/>
                <a:gd name="T34" fmla="*/ 2147483647 w 107"/>
                <a:gd name="T35" fmla="*/ 1994773762 h 101"/>
                <a:gd name="T36" fmla="*/ 2147483647 w 107"/>
                <a:gd name="T37" fmla="*/ 1252534788 h 101"/>
                <a:gd name="T38" fmla="*/ 2147483647 w 107"/>
                <a:gd name="T39" fmla="*/ 1066975150 h 101"/>
                <a:gd name="T40" fmla="*/ 2147483647 w 107"/>
                <a:gd name="T41" fmla="*/ 1020585241 h 101"/>
                <a:gd name="T42" fmla="*/ 2147483647 w 107"/>
                <a:gd name="T43" fmla="*/ 1298924697 h 101"/>
                <a:gd name="T44" fmla="*/ 2147483647 w 107"/>
                <a:gd name="T45" fmla="*/ 1530874243 h 101"/>
                <a:gd name="T46" fmla="*/ 2147483647 w 107"/>
                <a:gd name="T47" fmla="*/ 1577264153 h 101"/>
                <a:gd name="T48" fmla="*/ 2147483647 w 107"/>
                <a:gd name="T49" fmla="*/ 1577264153 h 101"/>
                <a:gd name="T50" fmla="*/ 2147483647 w 107"/>
                <a:gd name="T51" fmla="*/ 2041163671 h 101"/>
                <a:gd name="T52" fmla="*/ 2147483647 w 107"/>
                <a:gd name="T53" fmla="*/ 2147483647 h 101"/>
                <a:gd name="T54" fmla="*/ 2147483647 w 107"/>
                <a:gd name="T55" fmla="*/ 2147483647 h 101"/>
                <a:gd name="T56" fmla="*/ 2147483647 w 107"/>
                <a:gd name="T57" fmla="*/ 2147483647 h 101"/>
                <a:gd name="T58" fmla="*/ 1867388662 w 107"/>
                <a:gd name="T59" fmla="*/ 881415300 h 101"/>
                <a:gd name="T60" fmla="*/ 1867388662 w 107"/>
                <a:gd name="T61" fmla="*/ 881415300 h 101"/>
                <a:gd name="T62" fmla="*/ 980378172 w 107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7"/>
                <a:gd name="T97" fmla="*/ 0 h 101"/>
                <a:gd name="T98" fmla="*/ 107 w 107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86DC2F3-C567-8E11-12EE-F64FC2EFF39B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2147483647 w 73"/>
                <a:gd name="T1" fmla="*/ 604455474 h 84"/>
                <a:gd name="T2" fmla="*/ 2000741438 w 73"/>
                <a:gd name="T3" fmla="*/ 46497621 h 84"/>
                <a:gd name="T4" fmla="*/ 2140323707 w 73"/>
                <a:gd name="T5" fmla="*/ 46497621 h 84"/>
                <a:gd name="T6" fmla="*/ 2147483647 w 73"/>
                <a:gd name="T7" fmla="*/ 511460259 h 84"/>
                <a:gd name="T8" fmla="*/ 2147483647 w 73"/>
                <a:gd name="T9" fmla="*/ 929932122 h 84"/>
                <a:gd name="T10" fmla="*/ 2147483647 w 73"/>
                <a:gd name="T11" fmla="*/ 1022920518 h 84"/>
                <a:gd name="T12" fmla="*/ 2147483647 w 73"/>
                <a:gd name="T13" fmla="*/ 1069418126 h 84"/>
                <a:gd name="T14" fmla="*/ 1209747534 w 73"/>
                <a:gd name="T15" fmla="*/ 2147483647 h 84"/>
                <a:gd name="T16" fmla="*/ 1349336624 w 73"/>
                <a:gd name="T17" fmla="*/ 2147483647 h 84"/>
                <a:gd name="T18" fmla="*/ 1256281778 w 73"/>
                <a:gd name="T19" fmla="*/ 2147483647 h 84"/>
                <a:gd name="T20" fmla="*/ 651404601 w 73"/>
                <a:gd name="T21" fmla="*/ 2147483647 h 84"/>
                <a:gd name="T22" fmla="*/ 46527436 w 73"/>
                <a:gd name="T23" fmla="*/ 2147483647 h 84"/>
                <a:gd name="T24" fmla="*/ 0 w 73"/>
                <a:gd name="T25" fmla="*/ 2147483647 h 84"/>
                <a:gd name="T26" fmla="*/ 604877177 w 73"/>
                <a:gd name="T27" fmla="*/ 2147483647 h 84"/>
                <a:gd name="T28" fmla="*/ 2147483647 w 73"/>
                <a:gd name="T29" fmla="*/ 604455474 h 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3"/>
                <a:gd name="T46" fmla="*/ 0 h 84"/>
                <a:gd name="T47" fmla="*/ 73 w 73"/>
                <a:gd name="T48" fmla="*/ 84 h 8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D956567-298B-DE31-346B-40BE2E36DFD3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2147483647 w 86"/>
                <a:gd name="T1" fmla="*/ 2147483647 h 82"/>
                <a:gd name="T2" fmla="*/ 2147483647 w 86"/>
                <a:gd name="T3" fmla="*/ 2147483647 h 82"/>
                <a:gd name="T4" fmla="*/ 2147483647 w 86"/>
                <a:gd name="T5" fmla="*/ 1762111525 h 82"/>
                <a:gd name="T6" fmla="*/ 2147483647 w 86"/>
                <a:gd name="T7" fmla="*/ 1808478815 h 82"/>
                <a:gd name="T8" fmla="*/ 2147483647 w 86"/>
                <a:gd name="T9" fmla="*/ 2147483647 h 82"/>
                <a:gd name="T10" fmla="*/ 2147483647 w 86"/>
                <a:gd name="T11" fmla="*/ 2147483647 h 82"/>
                <a:gd name="T12" fmla="*/ 2147483647 w 86"/>
                <a:gd name="T13" fmla="*/ 2147483647 h 82"/>
                <a:gd name="T14" fmla="*/ 2147483647 w 86"/>
                <a:gd name="T15" fmla="*/ 2147483647 h 82"/>
                <a:gd name="T16" fmla="*/ 186461870 w 86"/>
                <a:gd name="T17" fmla="*/ 2147483647 h 82"/>
                <a:gd name="T18" fmla="*/ 0 w 86"/>
                <a:gd name="T19" fmla="*/ 2147483647 h 82"/>
                <a:gd name="T20" fmla="*/ 46618881 w 86"/>
                <a:gd name="T21" fmla="*/ 2147483647 h 82"/>
                <a:gd name="T22" fmla="*/ 1398484536 w 86"/>
                <a:gd name="T23" fmla="*/ 649197605 h 82"/>
                <a:gd name="T24" fmla="*/ 1398484536 w 86"/>
                <a:gd name="T25" fmla="*/ 0 h 82"/>
                <a:gd name="T26" fmla="*/ 1491715444 w 86"/>
                <a:gd name="T27" fmla="*/ 0 h 82"/>
                <a:gd name="T28" fmla="*/ 1957877241 w 86"/>
                <a:gd name="T29" fmla="*/ 556457066 h 82"/>
                <a:gd name="T30" fmla="*/ 2147483647 w 86"/>
                <a:gd name="T31" fmla="*/ 1066540458 h 82"/>
                <a:gd name="T32" fmla="*/ 2147483647 w 86"/>
                <a:gd name="T33" fmla="*/ 1205654671 h 82"/>
                <a:gd name="T34" fmla="*/ 2097727017 w 86"/>
                <a:gd name="T35" fmla="*/ 1112914132 h 82"/>
                <a:gd name="T36" fmla="*/ 1957877241 w 86"/>
                <a:gd name="T37" fmla="*/ 1252021536 h 82"/>
                <a:gd name="T38" fmla="*/ 1025554075 w 86"/>
                <a:gd name="T39" fmla="*/ 2147483647 h 82"/>
                <a:gd name="T40" fmla="*/ 2147483647 w 86"/>
                <a:gd name="T41" fmla="*/ 2147483647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82"/>
                <a:gd name="T65" fmla="*/ 86 w 86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06D50BC-4735-033D-07DF-53F88225B3BE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2147483647 w 96"/>
                <a:gd name="T1" fmla="*/ 606135306 h 94"/>
                <a:gd name="T2" fmla="*/ 2147483647 w 96"/>
                <a:gd name="T3" fmla="*/ 46623689 h 94"/>
                <a:gd name="T4" fmla="*/ 2147483647 w 96"/>
                <a:gd name="T5" fmla="*/ 93254206 h 94"/>
                <a:gd name="T6" fmla="*/ 2147483647 w 96"/>
                <a:gd name="T7" fmla="*/ 746013161 h 94"/>
                <a:gd name="T8" fmla="*/ 2147483647 w 96"/>
                <a:gd name="T9" fmla="*/ 2147483647 h 94"/>
                <a:gd name="T10" fmla="*/ 2147483647 w 96"/>
                <a:gd name="T11" fmla="*/ 2147483647 h 94"/>
                <a:gd name="T12" fmla="*/ 2147483647 w 96"/>
                <a:gd name="T13" fmla="*/ 2147483647 h 94"/>
                <a:gd name="T14" fmla="*/ 2147483647 w 96"/>
                <a:gd name="T15" fmla="*/ 2147483647 h 94"/>
                <a:gd name="T16" fmla="*/ 2147483647 w 96"/>
                <a:gd name="T17" fmla="*/ 2147483647 h 94"/>
                <a:gd name="T18" fmla="*/ 2147483647 w 96"/>
                <a:gd name="T19" fmla="*/ 1352148467 h 94"/>
                <a:gd name="T20" fmla="*/ 2147483647 w 96"/>
                <a:gd name="T21" fmla="*/ 1119016434 h 94"/>
                <a:gd name="T22" fmla="*/ 2147483647 w 96"/>
                <a:gd name="T23" fmla="*/ 1911660312 h 94"/>
                <a:gd name="T24" fmla="*/ 2147483647 w 96"/>
                <a:gd name="T25" fmla="*/ 2004907663 h 94"/>
                <a:gd name="T26" fmla="*/ 2147483647 w 96"/>
                <a:gd name="T27" fmla="*/ 2147483647 h 94"/>
                <a:gd name="T28" fmla="*/ 2147483647 w 96"/>
                <a:gd name="T29" fmla="*/ 2147483647 h 94"/>
                <a:gd name="T30" fmla="*/ 2147483647 w 96"/>
                <a:gd name="T31" fmla="*/ 2147483647 h 94"/>
                <a:gd name="T32" fmla="*/ 1962682054 w 96"/>
                <a:gd name="T33" fmla="*/ 2147483647 h 94"/>
                <a:gd name="T34" fmla="*/ 1869220719 w 96"/>
                <a:gd name="T35" fmla="*/ 2147483647 h 94"/>
                <a:gd name="T36" fmla="*/ 1962682054 w 96"/>
                <a:gd name="T37" fmla="*/ 2147483647 h 94"/>
                <a:gd name="T38" fmla="*/ 2147483647 w 96"/>
                <a:gd name="T39" fmla="*/ 2098161842 h 94"/>
                <a:gd name="T40" fmla="*/ 2147483647 w 96"/>
                <a:gd name="T41" fmla="*/ 1958283987 h 94"/>
                <a:gd name="T42" fmla="*/ 1028068277 w 96"/>
                <a:gd name="T43" fmla="*/ 2147483647 h 94"/>
                <a:gd name="T44" fmla="*/ 934606942 w 96"/>
                <a:gd name="T45" fmla="*/ 2147483647 h 94"/>
                <a:gd name="T46" fmla="*/ 2147483647 w 96"/>
                <a:gd name="T47" fmla="*/ 2147483647 h 94"/>
                <a:gd name="T48" fmla="*/ 2147483647 w 96"/>
                <a:gd name="T49" fmla="*/ 2147483647 h 94"/>
                <a:gd name="T50" fmla="*/ 2147483647 w 96"/>
                <a:gd name="T51" fmla="*/ 2147483647 h 94"/>
                <a:gd name="T52" fmla="*/ 2147483647 w 96"/>
                <a:gd name="T53" fmla="*/ 2147483647 h 94"/>
                <a:gd name="T54" fmla="*/ 1495374952 w 96"/>
                <a:gd name="T55" fmla="*/ 2147483647 h 94"/>
                <a:gd name="T56" fmla="*/ 420576114 w 96"/>
                <a:gd name="T57" fmla="*/ 2147483647 h 94"/>
                <a:gd name="T58" fmla="*/ 46730681 w 96"/>
                <a:gd name="T59" fmla="*/ 1958283987 h 94"/>
                <a:gd name="T60" fmla="*/ 46730681 w 96"/>
                <a:gd name="T61" fmla="*/ 1818406133 h 94"/>
                <a:gd name="T62" fmla="*/ 560768224 w 96"/>
                <a:gd name="T63" fmla="*/ 2004907663 h 94"/>
                <a:gd name="T64" fmla="*/ 2147483647 w 96"/>
                <a:gd name="T65" fmla="*/ 606135306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4"/>
                <a:gd name="T101" fmla="*/ 96 w 96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465B285-9C59-DA9F-B34A-D87902BB2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1809730654 w 90"/>
                <a:gd name="T1" fmla="*/ 2147483647 h 98"/>
                <a:gd name="T2" fmla="*/ 1948940639 w 90"/>
                <a:gd name="T3" fmla="*/ 1671472715 h 98"/>
                <a:gd name="T4" fmla="*/ 742453465 w 90"/>
                <a:gd name="T5" fmla="*/ 2042907642 h 98"/>
                <a:gd name="T6" fmla="*/ 556840152 w 90"/>
                <a:gd name="T7" fmla="*/ 2147483647 h 98"/>
                <a:gd name="T8" fmla="*/ 464033496 w 90"/>
                <a:gd name="T9" fmla="*/ 2147483647 h 98"/>
                <a:gd name="T10" fmla="*/ 232016748 w 90"/>
                <a:gd name="T11" fmla="*/ 1764333044 h 98"/>
                <a:gd name="T12" fmla="*/ 46403342 w 90"/>
                <a:gd name="T13" fmla="*/ 1067887392 h 98"/>
                <a:gd name="T14" fmla="*/ 46403342 w 90"/>
                <a:gd name="T15" fmla="*/ 975027063 h 98"/>
                <a:gd name="T16" fmla="*/ 556840152 w 90"/>
                <a:gd name="T17" fmla="*/ 1300031400 h 98"/>
                <a:gd name="T18" fmla="*/ 2147483647 w 90"/>
                <a:gd name="T19" fmla="*/ 510725207 h 98"/>
                <a:gd name="T20" fmla="*/ 2147483647 w 90"/>
                <a:gd name="T21" fmla="*/ 0 h 98"/>
                <a:gd name="T22" fmla="*/ 2147483647 w 90"/>
                <a:gd name="T23" fmla="*/ 92860355 h 98"/>
                <a:gd name="T24" fmla="*/ 2147483647 w 90"/>
                <a:gd name="T25" fmla="*/ 789306193 h 98"/>
                <a:gd name="T26" fmla="*/ 2147483647 w 90"/>
                <a:gd name="T27" fmla="*/ 1578612386 h 98"/>
                <a:gd name="T28" fmla="*/ 2147483647 w 90"/>
                <a:gd name="T29" fmla="*/ 2147483647 h 98"/>
                <a:gd name="T30" fmla="*/ 2134553952 w 90"/>
                <a:gd name="T31" fmla="*/ 2135767970 h 98"/>
                <a:gd name="T32" fmla="*/ 2134553952 w 90"/>
                <a:gd name="T33" fmla="*/ 2135767970 h 98"/>
                <a:gd name="T34" fmla="*/ 1902537310 w 90"/>
                <a:gd name="T35" fmla="*/ 2147483647 h 98"/>
                <a:gd name="T36" fmla="*/ 1299293617 w 90"/>
                <a:gd name="T37" fmla="*/ 2147483647 h 98"/>
                <a:gd name="T38" fmla="*/ 1113680304 w 90"/>
                <a:gd name="T39" fmla="*/ 2147483647 h 98"/>
                <a:gd name="T40" fmla="*/ 1020873648 w 90"/>
                <a:gd name="T41" fmla="*/ 2147483647 h 98"/>
                <a:gd name="T42" fmla="*/ 881663450 w 90"/>
                <a:gd name="T43" fmla="*/ 2147483647 h 98"/>
                <a:gd name="T44" fmla="*/ 742453465 w 90"/>
                <a:gd name="T45" fmla="*/ 2147483647 h 98"/>
                <a:gd name="T46" fmla="*/ 1809730654 w 90"/>
                <a:gd name="T47" fmla="*/ 2147483647 h 98"/>
                <a:gd name="T48" fmla="*/ 2041747295 w 90"/>
                <a:gd name="T49" fmla="*/ 1625042551 h 98"/>
                <a:gd name="T50" fmla="*/ 2134553952 w 90"/>
                <a:gd name="T51" fmla="*/ 1857193798 h 98"/>
                <a:gd name="T52" fmla="*/ 2147483647 w 90"/>
                <a:gd name="T53" fmla="*/ 2147483647 h 98"/>
                <a:gd name="T54" fmla="*/ 2147483647 w 90"/>
                <a:gd name="T55" fmla="*/ 1485752057 h 98"/>
                <a:gd name="T56" fmla="*/ 2147483647 w 90"/>
                <a:gd name="T57" fmla="*/ 1160740907 h 98"/>
                <a:gd name="T58" fmla="*/ 2041747295 w 90"/>
                <a:gd name="T59" fmla="*/ 1625042551 h 9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0"/>
                <a:gd name="T91" fmla="*/ 0 h 98"/>
                <a:gd name="T92" fmla="*/ 90 w 90"/>
                <a:gd name="T93" fmla="*/ 98 h 9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F0B6C69-CB66-6411-5C18-3A69EFD8803F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1536097220 w 81"/>
                <a:gd name="T1" fmla="*/ 46403232 h 60"/>
                <a:gd name="T2" fmla="*/ 1629192135 w 81"/>
                <a:gd name="T3" fmla="*/ 139209709 h 60"/>
                <a:gd name="T4" fmla="*/ 1443002306 w 81"/>
                <a:gd name="T5" fmla="*/ 185612928 h 60"/>
                <a:gd name="T6" fmla="*/ 139645837 w 81"/>
                <a:gd name="T7" fmla="*/ 1438493392 h 60"/>
                <a:gd name="T8" fmla="*/ 884418959 w 81"/>
                <a:gd name="T9" fmla="*/ 2147483647 h 60"/>
                <a:gd name="T10" fmla="*/ 2147483647 w 81"/>
                <a:gd name="T11" fmla="*/ 46403232 h 60"/>
                <a:gd name="T12" fmla="*/ 2147483647 w 81"/>
                <a:gd name="T13" fmla="*/ 1160080892 h 60"/>
                <a:gd name="T14" fmla="*/ 2147483647 w 81"/>
                <a:gd name="T15" fmla="*/ 2088138879 h 60"/>
                <a:gd name="T16" fmla="*/ 2147483647 w 81"/>
                <a:gd name="T17" fmla="*/ 2147483647 h 60"/>
                <a:gd name="T18" fmla="*/ 2147483647 w 81"/>
                <a:gd name="T19" fmla="*/ 2147483647 h 60"/>
                <a:gd name="T20" fmla="*/ 2147483647 w 81"/>
                <a:gd name="T21" fmla="*/ 2147483647 h 60"/>
                <a:gd name="T22" fmla="*/ 2147483647 w 81"/>
                <a:gd name="T23" fmla="*/ 2147483647 h 60"/>
                <a:gd name="T24" fmla="*/ 2147483647 w 81"/>
                <a:gd name="T25" fmla="*/ 2147483647 h 60"/>
                <a:gd name="T26" fmla="*/ 2147483647 w 81"/>
                <a:gd name="T27" fmla="*/ 2147483647 h 60"/>
                <a:gd name="T28" fmla="*/ 2147483647 w 81"/>
                <a:gd name="T29" fmla="*/ 1160080892 h 60"/>
                <a:gd name="T30" fmla="*/ 2147483647 w 81"/>
                <a:gd name="T31" fmla="*/ 510435618 h 60"/>
                <a:gd name="T32" fmla="*/ 1349907391 w 81"/>
                <a:gd name="T33" fmla="*/ 2147483647 h 60"/>
                <a:gd name="T34" fmla="*/ 46550882 w 81"/>
                <a:gd name="T35" fmla="*/ 1438493392 h 60"/>
                <a:gd name="T36" fmla="*/ 232740805 w 81"/>
                <a:gd name="T37" fmla="*/ 417629074 h 60"/>
                <a:gd name="T38" fmla="*/ 46550882 w 81"/>
                <a:gd name="T39" fmla="*/ 185612928 h 60"/>
                <a:gd name="T40" fmla="*/ 93094941 w 81"/>
                <a:gd name="T41" fmla="*/ 139209709 h 60"/>
                <a:gd name="T42" fmla="*/ 1536097220 w 81"/>
                <a:gd name="T43" fmla="*/ 46403232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1"/>
                <a:gd name="T67" fmla="*/ 0 h 60"/>
                <a:gd name="T68" fmla="*/ 81 w 81"/>
                <a:gd name="T69" fmla="*/ 60 h 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3B34646-BAF5-7EAD-EDCE-9D393C2DD219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2147483647 w 81"/>
                <a:gd name="T1" fmla="*/ 883818696 h 46"/>
                <a:gd name="T2" fmla="*/ 2147483647 w 81"/>
                <a:gd name="T3" fmla="*/ 465166759 h 46"/>
                <a:gd name="T4" fmla="*/ 2147483647 w 81"/>
                <a:gd name="T5" fmla="*/ 604717405 h 46"/>
                <a:gd name="T6" fmla="*/ 2147483647 w 81"/>
                <a:gd name="T7" fmla="*/ 1302470847 h 46"/>
                <a:gd name="T8" fmla="*/ 2147483647 w 81"/>
                <a:gd name="T9" fmla="*/ 2046739110 h 46"/>
                <a:gd name="T10" fmla="*/ 2147483647 w 81"/>
                <a:gd name="T11" fmla="*/ 2139775148 h 46"/>
                <a:gd name="T12" fmla="*/ 2147483647 w 81"/>
                <a:gd name="T13" fmla="*/ 1628086747 h 46"/>
                <a:gd name="T14" fmla="*/ 512032478 w 81"/>
                <a:gd name="T15" fmla="*/ 1255956238 h 46"/>
                <a:gd name="T16" fmla="*/ 93094941 w 81"/>
                <a:gd name="T17" fmla="*/ 1674608176 h 46"/>
                <a:gd name="T18" fmla="*/ 46550882 w 81"/>
                <a:gd name="T19" fmla="*/ 1581572138 h 46"/>
                <a:gd name="T20" fmla="*/ 139645837 w 81"/>
                <a:gd name="T21" fmla="*/ 837304088 h 46"/>
                <a:gd name="T22" fmla="*/ 232740805 w 81"/>
                <a:gd name="T23" fmla="*/ 93036064 h 46"/>
                <a:gd name="T24" fmla="*/ 325835719 w 81"/>
                <a:gd name="T25" fmla="*/ 0 h 46"/>
                <a:gd name="T26" fmla="*/ 605127393 w 81"/>
                <a:gd name="T27" fmla="*/ 511688188 h 46"/>
                <a:gd name="T28" fmla="*/ 2147483647 w 81"/>
                <a:gd name="T29" fmla="*/ 883818696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1"/>
                <a:gd name="T46" fmla="*/ 0 h 46"/>
                <a:gd name="T47" fmla="*/ 81 w 81"/>
                <a:gd name="T48" fmla="*/ 46 h 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C1C870F-A1F8-2E8B-E507-38F5F09EE370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2147483647 w 90"/>
                <a:gd name="T1" fmla="*/ 1581964209 h 73"/>
                <a:gd name="T2" fmla="*/ 2147483647 w 90"/>
                <a:gd name="T3" fmla="*/ 93054312 h 73"/>
                <a:gd name="T4" fmla="*/ 2147483647 w 90"/>
                <a:gd name="T5" fmla="*/ 93054312 h 73"/>
                <a:gd name="T6" fmla="*/ 2147483647 w 90"/>
                <a:gd name="T7" fmla="*/ 139581482 h 73"/>
                <a:gd name="T8" fmla="*/ 2147483647 w 90"/>
                <a:gd name="T9" fmla="*/ 651393855 h 73"/>
                <a:gd name="T10" fmla="*/ 2147483647 w 90"/>
                <a:gd name="T11" fmla="*/ 697920998 h 73"/>
                <a:gd name="T12" fmla="*/ 2147483647 w 90"/>
                <a:gd name="T13" fmla="*/ 790982104 h 73"/>
                <a:gd name="T14" fmla="*/ 2147483647 w 90"/>
                <a:gd name="T15" fmla="*/ 884036390 h 73"/>
                <a:gd name="T16" fmla="*/ 2147483647 w 90"/>
                <a:gd name="T17" fmla="*/ 2147483647 h 73"/>
                <a:gd name="T18" fmla="*/ 2147483647 w 90"/>
                <a:gd name="T19" fmla="*/ 2147483647 h 73"/>
                <a:gd name="T20" fmla="*/ 2147483647 w 90"/>
                <a:gd name="T21" fmla="*/ 2147483647 h 73"/>
                <a:gd name="T22" fmla="*/ 2147483647 w 90"/>
                <a:gd name="T23" fmla="*/ 2147483647 h 73"/>
                <a:gd name="T24" fmla="*/ 2147483647 w 90"/>
                <a:gd name="T25" fmla="*/ 2147483647 h 73"/>
                <a:gd name="T26" fmla="*/ 2014117967 w 90"/>
                <a:gd name="T27" fmla="*/ 2147483647 h 73"/>
                <a:gd name="T28" fmla="*/ 2014117967 w 90"/>
                <a:gd name="T29" fmla="*/ 2147483647 h 73"/>
                <a:gd name="T30" fmla="*/ 2147483647 w 90"/>
                <a:gd name="T31" fmla="*/ 2147483647 h 73"/>
                <a:gd name="T32" fmla="*/ 655761502 w 90"/>
                <a:gd name="T33" fmla="*/ 1395848816 h 73"/>
                <a:gd name="T34" fmla="*/ 140520329 w 90"/>
                <a:gd name="T35" fmla="*/ 1675018494 h 73"/>
                <a:gd name="T36" fmla="*/ 46840105 w 90"/>
                <a:gd name="T37" fmla="*/ 1721545637 h 73"/>
                <a:gd name="T38" fmla="*/ 0 w 90"/>
                <a:gd name="T39" fmla="*/ 1628491352 h 73"/>
                <a:gd name="T40" fmla="*/ 281040659 w 90"/>
                <a:gd name="T41" fmla="*/ 884036390 h 73"/>
                <a:gd name="T42" fmla="*/ 515241226 w 90"/>
                <a:gd name="T43" fmla="*/ 93054312 h 73"/>
                <a:gd name="T44" fmla="*/ 608921410 w 90"/>
                <a:gd name="T45" fmla="*/ 46527156 h 73"/>
                <a:gd name="T46" fmla="*/ 655761502 w 90"/>
                <a:gd name="T47" fmla="*/ 139581482 h 73"/>
                <a:gd name="T48" fmla="*/ 889955118 w 90"/>
                <a:gd name="T49" fmla="*/ 651393855 h 73"/>
                <a:gd name="T50" fmla="*/ 2147483647 w 90"/>
                <a:gd name="T51" fmla="*/ 1581964209 h 7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0"/>
                <a:gd name="T79" fmla="*/ 0 h 73"/>
                <a:gd name="T80" fmla="*/ 90 w 90"/>
                <a:gd name="T81" fmla="*/ 73 h 7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57C82F52-2F63-035B-5B11-27BAA8137EE2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1771794380 w 94"/>
                <a:gd name="T1" fmla="*/ 1943943669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1678539910 w 94"/>
                <a:gd name="T19" fmla="*/ 1943943669 h 88"/>
                <a:gd name="T20" fmla="*/ 606137195 w 94"/>
                <a:gd name="T21" fmla="*/ 1249677465 h 88"/>
                <a:gd name="T22" fmla="*/ 46623834 w 94"/>
                <a:gd name="T23" fmla="*/ 1434814552 h 88"/>
                <a:gd name="T24" fmla="*/ 46623834 w 94"/>
                <a:gd name="T25" fmla="*/ 1342249410 h 88"/>
                <a:gd name="T26" fmla="*/ 419634978 w 94"/>
                <a:gd name="T27" fmla="*/ 740548562 h 88"/>
                <a:gd name="T28" fmla="*/ 792646134 w 94"/>
                <a:gd name="T29" fmla="*/ 92571972 h 88"/>
                <a:gd name="T30" fmla="*/ 932524638 w 94"/>
                <a:gd name="T31" fmla="*/ 46282584 h 88"/>
                <a:gd name="T32" fmla="*/ 979148459 w 94"/>
                <a:gd name="T33" fmla="*/ 601694045 h 88"/>
                <a:gd name="T34" fmla="*/ 2004920738 w 94"/>
                <a:gd name="T35" fmla="*/ 1249677465 h 88"/>
                <a:gd name="T36" fmla="*/ 2147483647 w 94"/>
                <a:gd name="T37" fmla="*/ 1342249410 h 88"/>
                <a:gd name="T38" fmla="*/ 2147483647 w 94"/>
                <a:gd name="T39" fmla="*/ 1110822949 h 88"/>
                <a:gd name="T40" fmla="*/ 2147483647 w 94"/>
                <a:gd name="T41" fmla="*/ 1203394894 h 88"/>
                <a:gd name="T42" fmla="*/ 2147483647 w 94"/>
                <a:gd name="T43" fmla="*/ 1805089152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082798185 h 88"/>
                <a:gd name="T50" fmla="*/ 2147483647 w 94"/>
                <a:gd name="T51" fmla="*/ 2036515614 h 88"/>
                <a:gd name="T52" fmla="*/ 1771794380 w 94"/>
                <a:gd name="T53" fmla="*/ 1943943669 h 8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4"/>
                <a:gd name="T82" fmla="*/ 0 h 88"/>
                <a:gd name="T83" fmla="*/ 94 w 94"/>
                <a:gd name="T84" fmla="*/ 88 h 8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30D3771-705C-CD26-8EB4-43A7C3BC6526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2147483647 w 92"/>
                <a:gd name="T1" fmla="*/ 2147483647 h 80"/>
                <a:gd name="T2" fmla="*/ 2147483647 w 92"/>
                <a:gd name="T3" fmla="*/ 2147483647 h 80"/>
                <a:gd name="T4" fmla="*/ 2147483647 w 92"/>
                <a:gd name="T5" fmla="*/ 2147483647 h 80"/>
                <a:gd name="T6" fmla="*/ 2147483647 w 92"/>
                <a:gd name="T7" fmla="*/ 934614573 h 80"/>
                <a:gd name="T8" fmla="*/ 2147483647 w 92"/>
                <a:gd name="T9" fmla="*/ 607499408 h 80"/>
                <a:gd name="T10" fmla="*/ 2139785378 w 92"/>
                <a:gd name="T11" fmla="*/ 2147483647 h 80"/>
                <a:gd name="T12" fmla="*/ 604718368 w 92"/>
                <a:gd name="T13" fmla="*/ 2147483647 h 80"/>
                <a:gd name="T14" fmla="*/ 279101843 w 92"/>
                <a:gd name="T15" fmla="*/ 2147483647 h 80"/>
                <a:gd name="T16" fmla="*/ 0 w 92"/>
                <a:gd name="T17" fmla="*/ 2056145139 h 80"/>
                <a:gd name="T18" fmla="*/ 46514696 w 92"/>
                <a:gd name="T19" fmla="*/ 1962683724 h 80"/>
                <a:gd name="T20" fmla="*/ 837305422 w 92"/>
                <a:gd name="T21" fmla="*/ 1308453395 h 80"/>
                <a:gd name="T22" fmla="*/ 976856504 w 92"/>
                <a:gd name="T23" fmla="*/ 1214991980 h 80"/>
                <a:gd name="T24" fmla="*/ 1023371186 w 92"/>
                <a:gd name="T25" fmla="*/ 1214991980 h 80"/>
                <a:gd name="T26" fmla="*/ 837305422 w 92"/>
                <a:gd name="T27" fmla="*/ 1542106931 h 80"/>
                <a:gd name="T28" fmla="*/ 697754554 w 92"/>
                <a:gd name="T29" fmla="*/ 2147483647 h 80"/>
                <a:gd name="T30" fmla="*/ 1535059976 w 92"/>
                <a:gd name="T31" fmla="*/ 2147483647 h 80"/>
                <a:gd name="T32" fmla="*/ 1860676821 w 92"/>
                <a:gd name="T33" fmla="*/ 420576472 h 80"/>
                <a:gd name="T34" fmla="*/ 2147483647 w 92"/>
                <a:gd name="T35" fmla="*/ 887883652 h 80"/>
                <a:gd name="T36" fmla="*/ 2147483647 w 92"/>
                <a:gd name="T37" fmla="*/ 1822491602 h 80"/>
                <a:gd name="T38" fmla="*/ 2147483647 w 92"/>
                <a:gd name="T39" fmla="*/ 1962683724 h 80"/>
                <a:gd name="T40" fmla="*/ 2147483647 w 92"/>
                <a:gd name="T41" fmla="*/ 2009414431 h 80"/>
                <a:gd name="T42" fmla="*/ 2147483647 w 9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80"/>
                <a:gd name="T68" fmla="*/ 92 w 9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BFDD933-4531-C303-B788-6EC67E691A4A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1493789373 w 99"/>
                <a:gd name="T1" fmla="*/ 2147483647 h 102"/>
                <a:gd name="T2" fmla="*/ 1260382929 w 99"/>
                <a:gd name="T3" fmla="*/ 2147483647 h 102"/>
                <a:gd name="T4" fmla="*/ 1167025817 w 99"/>
                <a:gd name="T5" fmla="*/ 2147483647 h 102"/>
                <a:gd name="T6" fmla="*/ 933619372 w 99"/>
                <a:gd name="T7" fmla="*/ 2147483647 h 102"/>
                <a:gd name="T8" fmla="*/ 700212715 w 99"/>
                <a:gd name="T9" fmla="*/ 2147483647 h 102"/>
                <a:gd name="T10" fmla="*/ 746898103 w 99"/>
                <a:gd name="T11" fmla="*/ 2147483647 h 102"/>
                <a:gd name="T12" fmla="*/ 1213704373 w 99"/>
                <a:gd name="T13" fmla="*/ 2147483647 h 102"/>
                <a:gd name="T14" fmla="*/ 2147483647 w 99"/>
                <a:gd name="T15" fmla="*/ 2147483647 h 102"/>
                <a:gd name="T16" fmla="*/ 1960595857 w 99"/>
                <a:gd name="T17" fmla="*/ 1757474050 h 102"/>
                <a:gd name="T18" fmla="*/ 793576659 w 99"/>
                <a:gd name="T19" fmla="*/ 2147483647 h 102"/>
                <a:gd name="T20" fmla="*/ 606848770 w 99"/>
                <a:gd name="T21" fmla="*/ 2147483647 h 102"/>
                <a:gd name="T22" fmla="*/ 466806270 w 99"/>
                <a:gd name="T23" fmla="*/ 2147483647 h 102"/>
                <a:gd name="T24" fmla="*/ 280085107 w 99"/>
                <a:gd name="T25" fmla="*/ 1942473489 h 102"/>
                <a:gd name="T26" fmla="*/ 0 w 99"/>
                <a:gd name="T27" fmla="*/ 1248735264 h 102"/>
                <a:gd name="T28" fmla="*/ 46678569 w 99"/>
                <a:gd name="T29" fmla="*/ 1109980904 h 102"/>
                <a:gd name="T30" fmla="*/ 560170214 w 99"/>
                <a:gd name="T31" fmla="*/ 1433727477 h 102"/>
                <a:gd name="T32" fmla="*/ 2147483647 w 99"/>
                <a:gd name="T33" fmla="*/ 554990452 h 102"/>
                <a:gd name="T34" fmla="*/ 2147483647 w 99"/>
                <a:gd name="T35" fmla="*/ 46251467 h 102"/>
                <a:gd name="T36" fmla="*/ 2147483647 w 99"/>
                <a:gd name="T37" fmla="*/ 92496133 h 102"/>
                <a:gd name="T38" fmla="*/ 2147483647 w 99"/>
                <a:gd name="T39" fmla="*/ 786240919 h 102"/>
                <a:gd name="T40" fmla="*/ 2147483647 w 99"/>
                <a:gd name="T41" fmla="*/ 1479978931 h 102"/>
                <a:gd name="T42" fmla="*/ 2147483647 w 99"/>
                <a:gd name="T43" fmla="*/ 1618726491 h 102"/>
                <a:gd name="T44" fmla="*/ 2147483647 w 99"/>
                <a:gd name="T45" fmla="*/ 1294979917 h 102"/>
                <a:gd name="T46" fmla="*/ 2053959801 w 99"/>
                <a:gd name="T47" fmla="*/ 1757474050 h 102"/>
                <a:gd name="T48" fmla="*/ 2147483647 w 99"/>
                <a:gd name="T49" fmla="*/ 2147483647 h 102"/>
                <a:gd name="T50" fmla="*/ 2147483647 w 99"/>
                <a:gd name="T51" fmla="*/ 2147483647 h 102"/>
                <a:gd name="T52" fmla="*/ 2147483647 w 99"/>
                <a:gd name="T53" fmla="*/ 2034969595 h 102"/>
                <a:gd name="T54" fmla="*/ 2147483647 w 99"/>
                <a:gd name="T55" fmla="*/ 2127472502 h 102"/>
                <a:gd name="T56" fmla="*/ 2147483647 w 99"/>
                <a:gd name="T57" fmla="*/ 2147483647 h 102"/>
                <a:gd name="T58" fmla="*/ 2147483647 w 99"/>
                <a:gd name="T59" fmla="*/ 2147483647 h 102"/>
                <a:gd name="T60" fmla="*/ 2147483647 w 99"/>
                <a:gd name="T61" fmla="*/ 2147483647 h 102"/>
                <a:gd name="T62" fmla="*/ 2147483647 w 99"/>
                <a:gd name="T63" fmla="*/ 2147483647 h 102"/>
                <a:gd name="T64" fmla="*/ 1493789373 w 99"/>
                <a:gd name="T65" fmla="*/ 2147483647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9"/>
                <a:gd name="T100" fmla="*/ 0 h 102"/>
                <a:gd name="T101" fmla="*/ 99 w 99"/>
                <a:gd name="T102" fmla="*/ 102 h 1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3590247-D51D-9C2C-3185-5210AFB1755A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560768701 w 80"/>
                <a:gd name="T1" fmla="*/ 2147483647 h 71"/>
                <a:gd name="T2" fmla="*/ 186922883 w 80"/>
                <a:gd name="T3" fmla="*/ 2147483647 h 71"/>
                <a:gd name="T4" fmla="*/ 140192175 w 80"/>
                <a:gd name="T5" fmla="*/ 2147483647 h 71"/>
                <a:gd name="T6" fmla="*/ 93461441 w 80"/>
                <a:gd name="T7" fmla="*/ 2147483647 h 71"/>
                <a:gd name="T8" fmla="*/ 0 w 80"/>
                <a:gd name="T9" fmla="*/ 556619453 h 71"/>
                <a:gd name="T10" fmla="*/ 981338444 w 80"/>
                <a:gd name="T11" fmla="*/ 278309727 h 71"/>
                <a:gd name="T12" fmla="*/ 1121530566 w 80"/>
                <a:gd name="T13" fmla="*/ 231922520 h 71"/>
                <a:gd name="T14" fmla="*/ 1168261273 w 80"/>
                <a:gd name="T15" fmla="*/ 278309727 h 71"/>
                <a:gd name="T16" fmla="*/ 747691530 w 80"/>
                <a:gd name="T17" fmla="*/ 556619453 h 71"/>
                <a:gd name="T18" fmla="*/ 186922883 w 80"/>
                <a:gd name="T19" fmla="*/ 1809006571 h 71"/>
                <a:gd name="T20" fmla="*/ 186922883 w 80"/>
                <a:gd name="T21" fmla="*/ 2087309381 h 71"/>
                <a:gd name="T22" fmla="*/ 1729029760 w 80"/>
                <a:gd name="T23" fmla="*/ 1994541778 h 71"/>
                <a:gd name="T24" fmla="*/ 1729029760 w 80"/>
                <a:gd name="T25" fmla="*/ 1855386968 h 71"/>
                <a:gd name="T26" fmla="*/ 1028069151 w 80"/>
                <a:gd name="T27" fmla="*/ 1252386905 h 71"/>
                <a:gd name="T28" fmla="*/ 887883652 w 80"/>
                <a:gd name="T29" fmla="*/ 1159619302 h 71"/>
                <a:gd name="T30" fmla="*/ 981338444 w 80"/>
                <a:gd name="T31" fmla="*/ 1113232095 h 71"/>
                <a:gd name="T32" fmla="*/ 2147483647 w 80"/>
                <a:gd name="T33" fmla="*/ 1020464492 h 71"/>
                <a:gd name="T34" fmla="*/ 2147483647 w 80"/>
                <a:gd name="T35" fmla="*/ 1113232095 h 71"/>
                <a:gd name="T36" fmla="*/ 2147483647 w 80"/>
                <a:gd name="T37" fmla="*/ 1159619302 h 71"/>
                <a:gd name="T38" fmla="*/ 1822491602 w 80"/>
                <a:gd name="T39" fmla="*/ 1855386968 h 71"/>
                <a:gd name="T40" fmla="*/ 1869222309 w 80"/>
                <a:gd name="T41" fmla="*/ 1994541778 h 71"/>
                <a:gd name="T42" fmla="*/ 2147483647 w 80"/>
                <a:gd name="T43" fmla="*/ 1948161381 h 71"/>
                <a:gd name="T44" fmla="*/ 2147483647 w 80"/>
                <a:gd name="T45" fmla="*/ 1484309319 h 71"/>
                <a:gd name="T46" fmla="*/ 2147483647 w 80"/>
                <a:gd name="T47" fmla="*/ 92767630 h 71"/>
                <a:gd name="T48" fmla="*/ 2147483647 w 80"/>
                <a:gd name="T49" fmla="*/ 46387220 h 71"/>
                <a:gd name="T50" fmla="*/ 2147483647 w 80"/>
                <a:gd name="T51" fmla="*/ 0 h 71"/>
                <a:gd name="T52" fmla="*/ 2147483647 w 80"/>
                <a:gd name="T53" fmla="*/ 0 h 71"/>
                <a:gd name="T54" fmla="*/ 2147483647 w 80"/>
                <a:gd name="T55" fmla="*/ 185542070 h 71"/>
                <a:gd name="T56" fmla="*/ 2147483647 w 80"/>
                <a:gd name="T57" fmla="*/ 2147483647 h 71"/>
                <a:gd name="T58" fmla="*/ 2147483647 w 80"/>
                <a:gd name="T59" fmla="*/ 2147483647 h 71"/>
                <a:gd name="T60" fmla="*/ 2147483647 w 80"/>
                <a:gd name="T61" fmla="*/ 2147483647 h 71"/>
                <a:gd name="T62" fmla="*/ 2147483647 w 80"/>
                <a:gd name="T63" fmla="*/ 2147483647 h 71"/>
                <a:gd name="T64" fmla="*/ 560768701 w 80"/>
                <a:gd name="T65" fmla="*/ 2147483647 h 7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0"/>
                <a:gd name="T100" fmla="*/ 0 h 71"/>
                <a:gd name="T101" fmla="*/ 80 w 80"/>
                <a:gd name="T102" fmla="*/ 71 h 7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0B65028-624F-96B3-6CFA-96DDE3BD4073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2147483647 w 93"/>
                <a:gd name="T1" fmla="*/ 2147483647 h 97"/>
                <a:gd name="T2" fmla="*/ 2147483647 w 93"/>
                <a:gd name="T3" fmla="*/ 2147483647 h 97"/>
                <a:gd name="T4" fmla="*/ 2147483647 w 93"/>
                <a:gd name="T5" fmla="*/ 2147483647 h 97"/>
                <a:gd name="T6" fmla="*/ 2147483647 w 93"/>
                <a:gd name="T7" fmla="*/ 2147483647 h 97"/>
                <a:gd name="T8" fmla="*/ 2147483647 w 93"/>
                <a:gd name="T9" fmla="*/ 2147483647 h 97"/>
                <a:gd name="T10" fmla="*/ 2147483647 w 93"/>
                <a:gd name="T11" fmla="*/ 2147483647 h 97"/>
                <a:gd name="T12" fmla="*/ 2147483647 w 93"/>
                <a:gd name="T13" fmla="*/ 2147483647 h 97"/>
                <a:gd name="T14" fmla="*/ 2147483647 w 93"/>
                <a:gd name="T15" fmla="*/ 2147483647 h 97"/>
                <a:gd name="T16" fmla="*/ 2147483647 w 93"/>
                <a:gd name="T17" fmla="*/ 2147483647 h 97"/>
                <a:gd name="T18" fmla="*/ 602695941 w 93"/>
                <a:gd name="T19" fmla="*/ 2147483647 h 97"/>
                <a:gd name="T20" fmla="*/ 139085254 w 93"/>
                <a:gd name="T21" fmla="*/ 2147483647 h 97"/>
                <a:gd name="T22" fmla="*/ 46361747 w 93"/>
                <a:gd name="T23" fmla="*/ 2147483647 h 97"/>
                <a:gd name="T24" fmla="*/ 46361747 w 93"/>
                <a:gd name="T25" fmla="*/ 2147483647 h 97"/>
                <a:gd name="T26" fmla="*/ 139085254 w 93"/>
                <a:gd name="T27" fmla="*/ 2147483647 h 97"/>
                <a:gd name="T28" fmla="*/ 278163699 w 93"/>
                <a:gd name="T29" fmla="*/ 2147483647 h 97"/>
                <a:gd name="T30" fmla="*/ 2147483647 w 93"/>
                <a:gd name="T31" fmla="*/ 1211041555 h 97"/>
                <a:gd name="T32" fmla="*/ 2147483647 w 93"/>
                <a:gd name="T33" fmla="*/ 1211041555 h 97"/>
                <a:gd name="T34" fmla="*/ 1483555475 w 93"/>
                <a:gd name="T35" fmla="*/ 884991282 h 97"/>
                <a:gd name="T36" fmla="*/ 741774333 w 93"/>
                <a:gd name="T37" fmla="*/ 1071302891 h 97"/>
                <a:gd name="T38" fmla="*/ 602695941 w 93"/>
                <a:gd name="T39" fmla="*/ 1304200665 h 97"/>
                <a:gd name="T40" fmla="*/ 556334208 w 93"/>
                <a:gd name="T41" fmla="*/ 1211041555 h 97"/>
                <a:gd name="T42" fmla="*/ 695412600 w 93"/>
                <a:gd name="T43" fmla="*/ 652100333 h 97"/>
                <a:gd name="T44" fmla="*/ 834497800 w 93"/>
                <a:gd name="T45" fmla="*/ 46579568 h 97"/>
                <a:gd name="T46" fmla="*/ 880859534 w 93"/>
                <a:gd name="T47" fmla="*/ 0 h 97"/>
                <a:gd name="T48" fmla="*/ 927221480 w 93"/>
                <a:gd name="T49" fmla="*/ 279470611 h 97"/>
                <a:gd name="T50" fmla="*/ 1483555475 w 93"/>
                <a:gd name="T51" fmla="*/ 745259443 h 97"/>
                <a:gd name="T52" fmla="*/ 2147483647 w 93"/>
                <a:gd name="T53" fmla="*/ 1350780220 h 97"/>
                <a:gd name="T54" fmla="*/ 2147483647 w 93"/>
                <a:gd name="T55" fmla="*/ 1443932505 h 97"/>
                <a:gd name="T56" fmla="*/ 2147483647 w 93"/>
                <a:gd name="T57" fmla="*/ 1537091615 h 97"/>
                <a:gd name="T58" fmla="*/ 788136067 w 93"/>
                <a:gd name="T59" fmla="*/ 2147483647 h 97"/>
                <a:gd name="T60" fmla="*/ 788136067 w 93"/>
                <a:gd name="T61" fmla="*/ 2147483647 h 97"/>
                <a:gd name="T62" fmla="*/ 2147483647 w 93"/>
                <a:gd name="T63" fmla="*/ 2147483647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97"/>
                <a:gd name="T98" fmla="*/ 93 w 93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2B938C4-2C96-E9AA-6AEB-BBA573D40E98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1522112142 h 89"/>
                <a:gd name="T4" fmla="*/ 2147483647 w 89"/>
                <a:gd name="T5" fmla="*/ 968618207 h 89"/>
                <a:gd name="T6" fmla="*/ 2147483647 w 89"/>
                <a:gd name="T7" fmla="*/ 968618207 h 89"/>
                <a:gd name="T8" fmla="*/ 2147483647 w 89"/>
                <a:gd name="T9" fmla="*/ 1060867196 h 89"/>
                <a:gd name="T10" fmla="*/ 2147483647 w 89"/>
                <a:gd name="T11" fmla="*/ 1752731219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745041978 w 89"/>
                <a:gd name="T21" fmla="*/ 830241115 h 89"/>
                <a:gd name="T22" fmla="*/ 605344088 w 89"/>
                <a:gd name="T23" fmla="*/ 1106988295 h 89"/>
                <a:gd name="T24" fmla="*/ 651910051 w 89"/>
                <a:gd name="T25" fmla="*/ 2147483647 h 89"/>
                <a:gd name="T26" fmla="*/ 977865184 w 89"/>
                <a:gd name="T27" fmla="*/ 2147483647 h 89"/>
                <a:gd name="T28" fmla="*/ 884733044 w 89"/>
                <a:gd name="T29" fmla="*/ 2147483647 h 89"/>
                <a:gd name="T30" fmla="*/ 791607941 w 89"/>
                <a:gd name="T31" fmla="*/ 2147483647 h 89"/>
                <a:gd name="T32" fmla="*/ 0 w 89"/>
                <a:gd name="T33" fmla="*/ 2147483647 h 89"/>
                <a:gd name="T34" fmla="*/ 512212161 w 89"/>
                <a:gd name="T35" fmla="*/ 1106988295 h 89"/>
                <a:gd name="T36" fmla="*/ 977865184 w 89"/>
                <a:gd name="T37" fmla="*/ 46127904 h 89"/>
                <a:gd name="T38" fmla="*/ 1070997110 w 89"/>
                <a:gd name="T39" fmla="*/ 0 h 89"/>
                <a:gd name="T40" fmla="*/ 1164122213 w 89"/>
                <a:gd name="T41" fmla="*/ 138376933 h 89"/>
                <a:gd name="T42" fmla="*/ 2147483647 w 89"/>
                <a:gd name="T43" fmla="*/ 2147483647 h 89"/>
                <a:gd name="T44" fmla="*/ 2147483647 w 89"/>
                <a:gd name="T45" fmla="*/ 2147483647 h 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9"/>
                <a:gd name="T70" fmla="*/ 0 h 89"/>
                <a:gd name="T71" fmla="*/ 89 w 89"/>
                <a:gd name="T72" fmla="*/ 89 h 8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E35FFCE0-3F10-B27D-7A1A-97369BD86364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604620819 w 111"/>
                <a:gd name="T1" fmla="*/ 2147483647 h 112"/>
                <a:gd name="T2" fmla="*/ 46510864 w 111"/>
                <a:gd name="T3" fmla="*/ 2147483647 h 112"/>
                <a:gd name="T4" fmla="*/ 93021729 w 111"/>
                <a:gd name="T5" fmla="*/ 2147483647 h 112"/>
                <a:gd name="T6" fmla="*/ 558109968 w 111"/>
                <a:gd name="T7" fmla="*/ 2147483647 h 112"/>
                <a:gd name="T8" fmla="*/ 976694202 w 111"/>
                <a:gd name="T9" fmla="*/ 1716051253 h 112"/>
                <a:gd name="T10" fmla="*/ 1116226756 w 111"/>
                <a:gd name="T11" fmla="*/ 1669673341 h 112"/>
                <a:gd name="T12" fmla="*/ 1116226756 w 111"/>
                <a:gd name="T13" fmla="*/ 2147483647 h 112"/>
                <a:gd name="T14" fmla="*/ 2046410107 w 111"/>
                <a:gd name="T15" fmla="*/ 2147483647 h 112"/>
                <a:gd name="T16" fmla="*/ 2147483647 w 111"/>
                <a:gd name="T17" fmla="*/ 1947948046 h 112"/>
                <a:gd name="T18" fmla="*/ 1953395224 w 111"/>
                <a:gd name="T19" fmla="*/ 1205873796 h 112"/>
                <a:gd name="T20" fmla="*/ 1395278223 w 111"/>
                <a:gd name="T21" fmla="*/ 1345014340 h 112"/>
                <a:gd name="T22" fmla="*/ 1395278223 w 111"/>
                <a:gd name="T23" fmla="*/ 1205873796 h 112"/>
                <a:gd name="T24" fmla="*/ 1860373522 w 111"/>
                <a:gd name="T25" fmla="*/ 649318214 h 112"/>
                <a:gd name="T26" fmla="*/ 2147483647 w 111"/>
                <a:gd name="T27" fmla="*/ 46377925 h 112"/>
                <a:gd name="T28" fmla="*/ 2147483647 w 111"/>
                <a:gd name="T29" fmla="*/ 0 h 112"/>
                <a:gd name="T30" fmla="*/ 2147483647 w 111"/>
                <a:gd name="T31" fmla="*/ 602933493 h 112"/>
                <a:gd name="T32" fmla="*/ 2147483647 w 111"/>
                <a:gd name="T33" fmla="*/ 2147483647 h 112"/>
                <a:gd name="T34" fmla="*/ 2147483647 w 111"/>
                <a:gd name="T35" fmla="*/ 2147483647 h 112"/>
                <a:gd name="T36" fmla="*/ 2147483647 w 111"/>
                <a:gd name="T37" fmla="*/ 2147483647 h 112"/>
                <a:gd name="T38" fmla="*/ 2147483647 w 111"/>
                <a:gd name="T39" fmla="*/ 2147483647 h 112"/>
                <a:gd name="T40" fmla="*/ 2147483647 w 111"/>
                <a:gd name="T41" fmla="*/ 2147483647 h 112"/>
                <a:gd name="T42" fmla="*/ 2147483647 w 111"/>
                <a:gd name="T43" fmla="*/ 2147483647 h 112"/>
                <a:gd name="T44" fmla="*/ 2147483647 w 111"/>
                <a:gd name="T45" fmla="*/ 2147483647 h 112"/>
                <a:gd name="T46" fmla="*/ 2147483647 w 111"/>
                <a:gd name="T47" fmla="*/ 2040710679 h 112"/>
                <a:gd name="T48" fmla="*/ 2139431809 w 111"/>
                <a:gd name="T49" fmla="*/ 2147483647 h 112"/>
                <a:gd name="T50" fmla="*/ 2147483647 w 111"/>
                <a:gd name="T51" fmla="*/ 2147483647 h 112"/>
                <a:gd name="T52" fmla="*/ 2147483647 w 111"/>
                <a:gd name="T53" fmla="*/ 2147483647 h 112"/>
                <a:gd name="T54" fmla="*/ 2147483647 w 111"/>
                <a:gd name="T55" fmla="*/ 2147483647 h 112"/>
                <a:gd name="T56" fmla="*/ 2147483647 w 111"/>
                <a:gd name="T57" fmla="*/ 2147483647 h 112"/>
                <a:gd name="T58" fmla="*/ 2147483647 w 111"/>
                <a:gd name="T59" fmla="*/ 2147483647 h 112"/>
                <a:gd name="T60" fmla="*/ 2147483647 w 111"/>
                <a:gd name="T61" fmla="*/ 2147483647 h 112"/>
                <a:gd name="T62" fmla="*/ 2147483647 w 111"/>
                <a:gd name="T63" fmla="*/ 2147483647 h 112"/>
                <a:gd name="T64" fmla="*/ 604620819 w 111"/>
                <a:gd name="T65" fmla="*/ 2147483647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1"/>
                <a:gd name="T100" fmla="*/ 0 h 112"/>
                <a:gd name="T101" fmla="*/ 111 w 111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2A4AD35F-98D7-2E3C-A223-03AE991089FB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607498891 w 96"/>
                <a:gd name="T1" fmla="*/ 1676823455 h 97"/>
                <a:gd name="T2" fmla="*/ 0 w 96"/>
                <a:gd name="T3" fmla="*/ 1676823455 h 97"/>
                <a:gd name="T4" fmla="*/ 46730681 w 96"/>
                <a:gd name="T5" fmla="*/ 1537091615 h 97"/>
                <a:gd name="T6" fmla="*/ 654229559 w 96"/>
                <a:gd name="T7" fmla="*/ 1117882446 h 97"/>
                <a:gd name="T8" fmla="*/ 2147483647 w 96"/>
                <a:gd name="T9" fmla="*/ 0 h 97"/>
                <a:gd name="T10" fmla="*/ 2147483647 w 96"/>
                <a:gd name="T11" fmla="*/ 652100333 h 97"/>
                <a:gd name="T12" fmla="*/ 2147483647 w 96"/>
                <a:gd name="T13" fmla="*/ 745259443 h 97"/>
                <a:gd name="T14" fmla="*/ 2147483647 w 96"/>
                <a:gd name="T15" fmla="*/ 838411728 h 97"/>
                <a:gd name="T16" fmla="*/ 2147483647 w 96"/>
                <a:gd name="T17" fmla="*/ 605520778 h 97"/>
                <a:gd name="T18" fmla="*/ 1261721614 w 96"/>
                <a:gd name="T19" fmla="*/ 838411728 h 97"/>
                <a:gd name="T20" fmla="*/ 1028068277 w 96"/>
                <a:gd name="T21" fmla="*/ 978150606 h 97"/>
                <a:gd name="T22" fmla="*/ 1915951387 w 96"/>
                <a:gd name="T23" fmla="*/ 2147483647 h 97"/>
                <a:gd name="T24" fmla="*/ 2009412722 w 96"/>
                <a:gd name="T25" fmla="*/ 2142612606 h 97"/>
                <a:gd name="T26" fmla="*/ 2147483647 w 96"/>
                <a:gd name="T27" fmla="*/ 1211041555 h 97"/>
                <a:gd name="T28" fmla="*/ 2147483647 w 96"/>
                <a:gd name="T29" fmla="*/ 1071302891 h 97"/>
                <a:gd name="T30" fmla="*/ 2147483647 w 96"/>
                <a:gd name="T31" fmla="*/ 1117882446 h 97"/>
                <a:gd name="T32" fmla="*/ 2147483647 w 96"/>
                <a:gd name="T33" fmla="*/ 2147483647 h 97"/>
                <a:gd name="T34" fmla="*/ 2147483647 w 96"/>
                <a:gd name="T35" fmla="*/ 2147483647 h 97"/>
                <a:gd name="T36" fmla="*/ 2147483647 w 96"/>
                <a:gd name="T37" fmla="*/ 2147483647 h 97"/>
                <a:gd name="T38" fmla="*/ 2102874057 w 96"/>
                <a:gd name="T39" fmla="*/ 2147483647 h 97"/>
                <a:gd name="T40" fmla="*/ 2009412722 w 96"/>
                <a:gd name="T41" fmla="*/ 2147483647 h 97"/>
                <a:gd name="T42" fmla="*/ 2147483647 w 96"/>
                <a:gd name="T43" fmla="*/ 2147483647 h 97"/>
                <a:gd name="T44" fmla="*/ 2147483647 w 96"/>
                <a:gd name="T45" fmla="*/ 2147483647 h 97"/>
                <a:gd name="T46" fmla="*/ 2147483647 w 96"/>
                <a:gd name="T47" fmla="*/ 1723403010 h 97"/>
                <a:gd name="T48" fmla="*/ 2147483647 w 96"/>
                <a:gd name="T49" fmla="*/ 1537091615 h 97"/>
                <a:gd name="T50" fmla="*/ 2147483647 w 96"/>
                <a:gd name="T51" fmla="*/ 1583671170 h 97"/>
                <a:gd name="T52" fmla="*/ 2147483647 w 96"/>
                <a:gd name="T53" fmla="*/ 1723403010 h 97"/>
                <a:gd name="T54" fmla="*/ 2147483647 w 96"/>
                <a:gd name="T55" fmla="*/ 2147483647 h 97"/>
                <a:gd name="T56" fmla="*/ 2147483647 w 96"/>
                <a:gd name="T57" fmla="*/ 2147483647 h 97"/>
                <a:gd name="T58" fmla="*/ 2147483647 w 96"/>
                <a:gd name="T59" fmla="*/ 2147483647 h 97"/>
                <a:gd name="T60" fmla="*/ 2009412722 w 96"/>
                <a:gd name="T61" fmla="*/ 2147483647 h 97"/>
                <a:gd name="T62" fmla="*/ 2147483647 w 96"/>
                <a:gd name="T63" fmla="*/ 2147483647 h 97"/>
                <a:gd name="T64" fmla="*/ 607498891 w 96"/>
                <a:gd name="T65" fmla="*/ 1676823455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7"/>
                <a:gd name="T101" fmla="*/ 96 w 96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FA9E65CE-A75F-072D-8E14-6736472A02CB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1622633867 w 93"/>
                <a:gd name="T1" fmla="*/ 2147483647 h 101"/>
                <a:gd name="T2" fmla="*/ 2147483647 w 93"/>
                <a:gd name="T3" fmla="*/ 2147483647 h 101"/>
                <a:gd name="T4" fmla="*/ 2147483647 w 93"/>
                <a:gd name="T5" fmla="*/ 2147483647 h 101"/>
                <a:gd name="T6" fmla="*/ 2147483647 w 93"/>
                <a:gd name="T7" fmla="*/ 2147483647 h 101"/>
                <a:gd name="T8" fmla="*/ 1854442961 w 93"/>
                <a:gd name="T9" fmla="*/ 2147483647 h 101"/>
                <a:gd name="T10" fmla="*/ 1298108541 w 93"/>
                <a:gd name="T11" fmla="*/ 2147483647 h 101"/>
                <a:gd name="T12" fmla="*/ 1205385073 w 93"/>
                <a:gd name="T13" fmla="*/ 2147483647 h 101"/>
                <a:gd name="T14" fmla="*/ 1437193742 w 93"/>
                <a:gd name="T15" fmla="*/ 2147483647 h 101"/>
                <a:gd name="T16" fmla="*/ 1529910400 w 93"/>
                <a:gd name="T17" fmla="*/ 2147483647 h 101"/>
                <a:gd name="T18" fmla="*/ 695412600 w 93"/>
                <a:gd name="T19" fmla="*/ 1590492693 h 101"/>
                <a:gd name="T20" fmla="*/ 139085254 w 93"/>
                <a:gd name="T21" fmla="*/ 1450159164 h 101"/>
                <a:gd name="T22" fmla="*/ 0 w 93"/>
                <a:gd name="T23" fmla="*/ 1403376761 h 101"/>
                <a:gd name="T24" fmla="*/ 46361747 w 93"/>
                <a:gd name="T25" fmla="*/ 1356594358 h 101"/>
                <a:gd name="T26" fmla="*/ 556334208 w 93"/>
                <a:gd name="T27" fmla="*/ 1169478425 h 101"/>
                <a:gd name="T28" fmla="*/ 1112661606 w 93"/>
                <a:gd name="T29" fmla="*/ 935586930 h 101"/>
                <a:gd name="T30" fmla="*/ 2147483647 w 93"/>
                <a:gd name="T31" fmla="*/ 2147483647 h 101"/>
                <a:gd name="T32" fmla="*/ 2147483647 w 93"/>
                <a:gd name="T33" fmla="*/ 2147483647 h 101"/>
                <a:gd name="T34" fmla="*/ 2147483647 w 93"/>
                <a:gd name="T35" fmla="*/ 1029144896 h 101"/>
                <a:gd name="T36" fmla="*/ 2147483647 w 93"/>
                <a:gd name="T37" fmla="*/ 514572448 h 101"/>
                <a:gd name="T38" fmla="*/ 2147483647 w 93"/>
                <a:gd name="T39" fmla="*/ 514572448 h 101"/>
                <a:gd name="T40" fmla="*/ 2147483647 w 93"/>
                <a:gd name="T41" fmla="*/ 467790045 h 101"/>
                <a:gd name="T42" fmla="*/ 2147483647 w 93"/>
                <a:gd name="T43" fmla="*/ 233898442 h 101"/>
                <a:gd name="T44" fmla="*/ 2147483647 w 93"/>
                <a:gd name="T45" fmla="*/ 0 h 101"/>
                <a:gd name="T46" fmla="*/ 2147483647 w 93"/>
                <a:gd name="T47" fmla="*/ 46782416 h 101"/>
                <a:gd name="T48" fmla="*/ 2147483647 w 93"/>
                <a:gd name="T49" fmla="*/ 233898442 h 101"/>
                <a:gd name="T50" fmla="*/ 2147483647 w 93"/>
                <a:gd name="T51" fmla="*/ 982362493 h 101"/>
                <a:gd name="T52" fmla="*/ 2147483647 w 93"/>
                <a:gd name="T53" fmla="*/ 2147483647 h 101"/>
                <a:gd name="T54" fmla="*/ 2147483647 w 93"/>
                <a:gd name="T55" fmla="*/ 2147483647 h 101"/>
                <a:gd name="T56" fmla="*/ 2147483647 w 93"/>
                <a:gd name="T57" fmla="*/ 2147483647 h 101"/>
                <a:gd name="T58" fmla="*/ 880859534 w 93"/>
                <a:gd name="T59" fmla="*/ 1684050660 h 101"/>
                <a:gd name="T60" fmla="*/ 880859534 w 93"/>
                <a:gd name="T61" fmla="*/ 1684050660 h 101"/>
                <a:gd name="T62" fmla="*/ 1622633867 w 93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101"/>
                <a:gd name="T98" fmla="*/ 93 w 93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4DE03193-04D3-9AFB-0F4C-B343257B6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EE5E1D9D-E15D-44F4-F35B-586EFE053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BFF6E12-F224-791C-2D41-01887E89FE8E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1573671806 w 55"/>
                <a:gd name="T1" fmla="*/ 2147483647 h 83"/>
                <a:gd name="T2" fmla="*/ 1897664399 w 55"/>
                <a:gd name="T3" fmla="*/ 2147483647 h 83"/>
                <a:gd name="T4" fmla="*/ 2147483647 w 55"/>
                <a:gd name="T5" fmla="*/ 2147483647 h 83"/>
                <a:gd name="T6" fmla="*/ 2082801808 w 55"/>
                <a:gd name="T7" fmla="*/ 2147483647 h 83"/>
                <a:gd name="T8" fmla="*/ 1064542230 w 55"/>
                <a:gd name="T9" fmla="*/ 2147483647 h 83"/>
                <a:gd name="T10" fmla="*/ 46282665 w 55"/>
                <a:gd name="T11" fmla="*/ 2147483647 h 83"/>
                <a:gd name="T12" fmla="*/ 0 w 55"/>
                <a:gd name="T13" fmla="*/ 2147483647 h 83"/>
                <a:gd name="T14" fmla="*/ 370274925 w 55"/>
                <a:gd name="T15" fmla="*/ 2147483647 h 83"/>
                <a:gd name="T16" fmla="*/ 879404608 w 55"/>
                <a:gd name="T17" fmla="*/ 2147483647 h 83"/>
                <a:gd name="T18" fmla="*/ 1666243913 w 55"/>
                <a:gd name="T19" fmla="*/ 560056749 h 83"/>
                <a:gd name="T20" fmla="*/ 1573671806 w 55"/>
                <a:gd name="T21" fmla="*/ 373368853 h 83"/>
                <a:gd name="T22" fmla="*/ 925687472 w 55"/>
                <a:gd name="T23" fmla="*/ 186687842 h 83"/>
                <a:gd name="T24" fmla="*/ 833121956 w 55"/>
                <a:gd name="T25" fmla="*/ 93340505 h 83"/>
                <a:gd name="T26" fmla="*/ 1388534397 w 55"/>
                <a:gd name="T27" fmla="*/ 186687842 h 83"/>
                <a:gd name="T28" fmla="*/ 2147483647 w 55"/>
                <a:gd name="T29" fmla="*/ 140014187 h 83"/>
                <a:gd name="T30" fmla="*/ 2147483647 w 55"/>
                <a:gd name="T31" fmla="*/ 280028374 h 83"/>
                <a:gd name="T32" fmla="*/ 1573671806 w 55"/>
                <a:gd name="T33" fmla="*/ 2147483647 h 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83"/>
                <a:gd name="T53" fmla="*/ 55 w 55"/>
                <a:gd name="T54" fmla="*/ 83 h 8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6B9770F-9111-F302-9F5A-B8D86ED13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1484903423 w 60"/>
                <a:gd name="T1" fmla="*/ 92836516 h 79"/>
                <a:gd name="T2" fmla="*/ 2147483647 w 60"/>
                <a:gd name="T3" fmla="*/ 1810360086 h 79"/>
                <a:gd name="T4" fmla="*/ 371225856 w 60"/>
                <a:gd name="T5" fmla="*/ 2147483647 h 79"/>
                <a:gd name="T6" fmla="*/ 324822637 w 60"/>
                <a:gd name="T7" fmla="*/ 2147483647 h 79"/>
                <a:gd name="T8" fmla="*/ 1856122786 w 60"/>
                <a:gd name="T9" fmla="*/ 2135301425 h 79"/>
                <a:gd name="T10" fmla="*/ 1160080892 w 60"/>
                <a:gd name="T11" fmla="*/ 2147483647 h 79"/>
                <a:gd name="T12" fmla="*/ 46403232 w 60"/>
                <a:gd name="T13" fmla="*/ 1067647306 h 79"/>
                <a:gd name="T14" fmla="*/ 1484903423 w 60"/>
                <a:gd name="T15" fmla="*/ 92836516 h 79"/>
                <a:gd name="T16" fmla="*/ 1299290548 w 60"/>
                <a:gd name="T17" fmla="*/ 2147483647 h 79"/>
                <a:gd name="T18" fmla="*/ 1902526005 w 60"/>
                <a:gd name="T19" fmla="*/ 1949621634 h 79"/>
                <a:gd name="T20" fmla="*/ 2041735661 w 60"/>
                <a:gd name="T21" fmla="*/ 1485425135 h 79"/>
                <a:gd name="T22" fmla="*/ 1484903423 w 60"/>
                <a:gd name="T23" fmla="*/ 185679845 h 79"/>
                <a:gd name="T24" fmla="*/ 742451712 w 60"/>
                <a:gd name="T25" fmla="*/ 1114072364 h 79"/>
                <a:gd name="T26" fmla="*/ 1299290548 w 60"/>
                <a:gd name="T27" fmla="*/ 2147483647 h 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79"/>
                <a:gd name="T44" fmla="*/ 60 w 60"/>
                <a:gd name="T45" fmla="*/ 79 h 7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25C5DDD1-8FAE-7EE5-E963-C5E7C8617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556838837 w 60"/>
                <a:gd name="T1" fmla="*/ 1908484128 h 81"/>
                <a:gd name="T2" fmla="*/ 46403232 w 60"/>
                <a:gd name="T3" fmla="*/ 1163710739 h 81"/>
                <a:gd name="T4" fmla="*/ 1252887330 w 60"/>
                <a:gd name="T5" fmla="*/ 46550882 h 81"/>
                <a:gd name="T6" fmla="*/ 2147483647 w 60"/>
                <a:gd name="T7" fmla="*/ 791324045 h 81"/>
                <a:gd name="T8" fmla="*/ 1995332442 w 60"/>
                <a:gd name="T9" fmla="*/ 1582648089 h 81"/>
                <a:gd name="T10" fmla="*/ 2147483647 w 60"/>
                <a:gd name="T11" fmla="*/ 2147483647 h 81"/>
                <a:gd name="T12" fmla="*/ 1345693767 w 60"/>
                <a:gd name="T13" fmla="*/ 2147483647 h 81"/>
                <a:gd name="T14" fmla="*/ 46403232 w 60"/>
                <a:gd name="T15" fmla="*/ 2147483647 h 81"/>
                <a:gd name="T16" fmla="*/ 556838837 w 60"/>
                <a:gd name="T17" fmla="*/ 1908484128 h 81"/>
                <a:gd name="T18" fmla="*/ 1345693767 w 60"/>
                <a:gd name="T19" fmla="*/ 2147483647 h 81"/>
                <a:gd name="T20" fmla="*/ 2088138879 w 60"/>
                <a:gd name="T21" fmla="*/ 2147483647 h 81"/>
                <a:gd name="T22" fmla="*/ 1345693767 w 60"/>
                <a:gd name="T23" fmla="*/ 2141231649 h 81"/>
                <a:gd name="T24" fmla="*/ 696048493 w 60"/>
                <a:gd name="T25" fmla="*/ 1955034997 h 81"/>
                <a:gd name="T26" fmla="*/ 371225856 w 60"/>
                <a:gd name="T27" fmla="*/ 2147483647 h 81"/>
                <a:gd name="T28" fmla="*/ 1345693767 w 60"/>
                <a:gd name="T29" fmla="*/ 2147483647 h 81"/>
                <a:gd name="T30" fmla="*/ 1252887330 w 60"/>
                <a:gd name="T31" fmla="*/ 139645837 h 81"/>
                <a:gd name="T32" fmla="*/ 696048493 w 60"/>
                <a:gd name="T33" fmla="*/ 791324045 h 81"/>
                <a:gd name="T34" fmla="*/ 1902526005 w 60"/>
                <a:gd name="T35" fmla="*/ 1536097220 h 81"/>
                <a:gd name="T36" fmla="*/ 2088138879 w 60"/>
                <a:gd name="T37" fmla="*/ 884418959 h 81"/>
                <a:gd name="T38" fmla="*/ 1252887330 w 60"/>
                <a:gd name="T39" fmla="*/ 139645837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81"/>
                <a:gd name="T62" fmla="*/ 60 w 60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1027CD4A-3EAD-5355-C6A6-0FCF78D49BC8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1999664011 w 65"/>
                <a:gd name="T1" fmla="*/ 1315022121 h 84"/>
                <a:gd name="T2" fmla="*/ 2147483647 w 65"/>
                <a:gd name="T3" fmla="*/ 2066465474 h 84"/>
                <a:gd name="T4" fmla="*/ 1813645345 w 65"/>
                <a:gd name="T5" fmla="*/ 2147483647 h 84"/>
                <a:gd name="T6" fmla="*/ 418531877 w 65"/>
                <a:gd name="T7" fmla="*/ 2147483647 h 84"/>
                <a:gd name="T8" fmla="*/ 651051907 w 65"/>
                <a:gd name="T9" fmla="*/ 2147483647 h 84"/>
                <a:gd name="T10" fmla="*/ 1162593224 w 65"/>
                <a:gd name="T11" fmla="*/ 2147483647 h 84"/>
                <a:gd name="T12" fmla="*/ 1767143662 w 65"/>
                <a:gd name="T13" fmla="*/ 2147483647 h 84"/>
                <a:gd name="T14" fmla="*/ 2147483647 w 65"/>
                <a:gd name="T15" fmla="*/ 2147483647 h 84"/>
                <a:gd name="T16" fmla="*/ 1441614405 w 65"/>
                <a:gd name="T17" fmla="*/ 1925565643 h 84"/>
                <a:gd name="T18" fmla="*/ 976581377 w 65"/>
                <a:gd name="T19" fmla="*/ 1972536822 h 84"/>
                <a:gd name="T20" fmla="*/ 1395113148 w 65"/>
                <a:gd name="T21" fmla="*/ 1690743583 h 84"/>
                <a:gd name="T22" fmla="*/ 1488122481 w 65"/>
                <a:gd name="T23" fmla="*/ 986264984 h 84"/>
                <a:gd name="T24" fmla="*/ 651051907 w 65"/>
                <a:gd name="T25" fmla="*/ 610543308 h 84"/>
                <a:gd name="T26" fmla="*/ 93009360 w 65"/>
                <a:gd name="T27" fmla="*/ 1221093469 h 84"/>
                <a:gd name="T28" fmla="*/ 46501270 w 65"/>
                <a:gd name="T29" fmla="*/ 1221093469 h 84"/>
                <a:gd name="T30" fmla="*/ 837070574 w 65"/>
                <a:gd name="T31" fmla="*/ 140893032 h 84"/>
                <a:gd name="T32" fmla="*/ 2092673344 w 65"/>
                <a:gd name="T33" fmla="*/ 657507634 h 84"/>
                <a:gd name="T34" fmla="*/ 1999664011 w 65"/>
                <a:gd name="T35" fmla="*/ 1315022121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84"/>
                <a:gd name="T56" fmla="*/ 65 w 65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C00A3912-7461-B811-B5D6-AFD6E7E98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2147483647 w 907"/>
                <a:gd name="T1" fmla="*/ 2147483647 h 907"/>
                <a:gd name="T2" fmla="*/ 2147483647 w 907"/>
                <a:gd name="T3" fmla="*/ 2147483647 h 907"/>
                <a:gd name="T4" fmla="*/ 2147483647 w 907"/>
                <a:gd name="T5" fmla="*/ 2147483647 h 907"/>
                <a:gd name="T6" fmla="*/ 1675863822 w 907"/>
                <a:gd name="T7" fmla="*/ 2147483647 h 907"/>
                <a:gd name="T8" fmla="*/ 0 w 907"/>
                <a:gd name="T9" fmla="*/ 2147483647 h 907"/>
                <a:gd name="T10" fmla="*/ 1675863822 w 907"/>
                <a:gd name="T11" fmla="*/ 2147483647 h 907"/>
                <a:gd name="T12" fmla="*/ 2147483647 w 907"/>
                <a:gd name="T13" fmla="*/ 2147483647 h 907"/>
                <a:gd name="T14" fmla="*/ 2147483647 w 907"/>
                <a:gd name="T15" fmla="*/ 1627796313 h 907"/>
                <a:gd name="T16" fmla="*/ 2147483647 w 907"/>
                <a:gd name="T17" fmla="*/ 0 h 907"/>
                <a:gd name="T18" fmla="*/ 2147483647 w 907"/>
                <a:gd name="T19" fmla="*/ 1627796313 h 907"/>
                <a:gd name="T20" fmla="*/ 2147483647 w 907"/>
                <a:gd name="T21" fmla="*/ 2147483647 h 907"/>
                <a:gd name="T22" fmla="*/ 2147483647 w 907"/>
                <a:gd name="T23" fmla="*/ 2147483647 h 907"/>
                <a:gd name="T24" fmla="*/ 2147483647 w 907"/>
                <a:gd name="T25" fmla="*/ 2147483647 h 907"/>
                <a:gd name="T26" fmla="*/ 2147483647 w 907"/>
                <a:gd name="T27" fmla="*/ 2147483647 h 907"/>
                <a:gd name="T28" fmla="*/ 2147483647 w 907"/>
                <a:gd name="T29" fmla="*/ 2147483647 h 907"/>
                <a:gd name="T30" fmla="*/ 2147483647 w 907"/>
                <a:gd name="T31" fmla="*/ 2147483647 h 907"/>
                <a:gd name="T32" fmla="*/ 2147483647 w 907"/>
                <a:gd name="T33" fmla="*/ 2147483647 h 907"/>
                <a:gd name="T34" fmla="*/ 2147483647 w 907"/>
                <a:gd name="T35" fmla="*/ 744132553 h 907"/>
                <a:gd name="T36" fmla="*/ 744826873 w 907"/>
                <a:gd name="T37" fmla="*/ 2147483647 h 907"/>
                <a:gd name="T38" fmla="*/ 2147483647 w 907"/>
                <a:gd name="T39" fmla="*/ 2147483647 h 907"/>
                <a:gd name="T40" fmla="*/ 2147483647 w 907"/>
                <a:gd name="T41" fmla="*/ 2147483647 h 907"/>
                <a:gd name="T42" fmla="*/ 2147483647 w 907"/>
                <a:gd name="T43" fmla="*/ 744132553 h 9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07"/>
                <a:gd name="T67" fmla="*/ 0 h 907"/>
                <a:gd name="T68" fmla="*/ 907 w 907"/>
                <a:gd name="T69" fmla="*/ 907 h 9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131682D4-E4B8-D56C-A8EE-F21CF49BE23D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138094636 w 14"/>
                <a:gd name="T1" fmla="*/ 293160629 h 7"/>
                <a:gd name="T2" fmla="*/ 322223061 w 14"/>
                <a:gd name="T3" fmla="*/ 342020716 h 7"/>
                <a:gd name="T4" fmla="*/ 598405549 w 14"/>
                <a:gd name="T5" fmla="*/ 195440401 h 7"/>
                <a:gd name="T6" fmla="*/ 644439338 w 14"/>
                <a:gd name="T7" fmla="*/ 195440401 h 7"/>
                <a:gd name="T8" fmla="*/ 322223061 w 14"/>
                <a:gd name="T9" fmla="*/ 0 h 7"/>
                <a:gd name="T10" fmla="*/ 0 w 14"/>
                <a:gd name="T11" fmla="*/ 146580315 h 7"/>
                <a:gd name="T12" fmla="*/ 138094636 w 14"/>
                <a:gd name="T13" fmla="*/ 293160629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"/>
                <a:gd name="T23" fmla="*/ 14 w 1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EF541CE-3BDF-55D0-DA77-DF2D54F594F8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2147483647 w 56"/>
                <a:gd name="T1" fmla="*/ 323992251 h 11"/>
                <a:gd name="T2" fmla="*/ 1841217694 w 56"/>
                <a:gd name="T3" fmla="*/ 92572126 h 11"/>
                <a:gd name="T4" fmla="*/ 230153060 w 56"/>
                <a:gd name="T5" fmla="*/ 92572126 h 11"/>
                <a:gd name="T6" fmla="*/ 46033318 w 56"/>
                <a:gd name="T7" fmla="*/ 277709603 h 11"/>
                <a:gd name="T8" fmla="*/ 1104731889 w 56"/>
                <a:gd name="T9" fmla="*/ 509129754 h 11"/>
                <a:gd name="T10" fmla="*/ 1519004492 w 56"/>
                <a:gd name="T11" fmla="*/ 462847106 h 11"/>
                <a:gd name="T12" fmla="*/ 2147483647 w 56"/>
                <a:gd name="T13" fmla="*/ 32399225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11"/>
                <a:gd name="T23" fmla="*/ 56 w 5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2499CA1-B657-F1BF-87E5-EAEA363DA0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2147483647 w 551"/>
                <a:gd name="T1" fmla="*/ 2147483647 h 552"/>
                <a:gd name="T2" fmla="*/ 2147483647 w 551"/>
                <a:gd name="T3" fmla="*/ 232586949 h 552"/>
                <a:gd name="T4" fmla="*/ 2147483647 w 551"/>
                <a:gd name="T5" fmla="*/ 744268561 h 552"/>
                <a:gd name="T6" fmla="*/ 2147483647 w 551"/>
                <a:gd name="T7" fmla="*/ 0 h 552"/>
                <a:gd name="T8" fmla="*/ 2147483647 w 551"/>
                <a:gd name="T9" fmla="*/ 2147483647 h 552"/>
                <a:gd name="T10" fmla="*/ 279262429 w 551"/>
                <a:gd name="T11" fmla="*/ 2147483647 h 552"/>
                <a:gd name="T12" fmla="*/ 2147483647 w 551"/>
                <a:gd name="T13" fmla="*/ 2147483647 h 552"/>
                <a:gd name="T14" fmla="*/ 279262429 w 551"/>
                <a:gd name="T15" fmla="*/ 2147483647 h 552"/>
                <a:gd name="T16" fmla="*/ 2147483647 w 551"/>
                <a:gd name="T17" fmla="*/ 2147483647 h 552"/>
                <a:gd name="T18" fmla="*/ 2147483647 w 551"/>
                <a:gd name="T19" fmla="*/ 2147483647 h 552"/>
                <a:gd name="T20" fmla="*/ 2147483647 w 551"/>
                <a:gd name="T21" fmla="*/ 2147483647 h 552"/>
                <a:gd name="T22" fmla="*/ 2147483647 w 551"/>
                <a:gd name="T23" fmla="*/ 2147483647 h 552"/>
                <a:gd name="T24" fmla="*/ 2147483647 w 551"/>
                <a:gd name="T25" fmla="*/ 2147483647 h 552"/>
                <a:gd name="T26" fmla="*/ 2147483647 w 551"/>
                <a:gd name="T27" fmla="*/ 2147483647 h 552"/>
                <a:gd name="T28" fmla="*/ 2147483647 w 551"/>
                <a:gd name="T29" fmla="*/ 2147483647 h 552"/>
                <a:gd name="T30" fmla="*/ 2147483647 w 551"/>
                <a:gd name="T31" fmla="*/ 2147483647 h 552"/>
                <a:gd name="T32" fmla="*/ 2147483647 w 551"/>
                <a:gd name="T33" fmla="*/ 2147483647 h 552"/>
                <a:gd name="T34" fmla="*/ 2147483647 w 551"/>
                <a:gd name="T35" fmla="*/ 2147483647 h 552"/>
                <a:gd name="T36" fmla="*/ 2147483647 w 551"/>
                <a:gd name="T37" fmla="*/ 2147483647 h 552"/>
                <a:gd name="T38" fmla="*/ 2147483647 w 551"/>
                <a:gd name="T39" fmla="*/ 2147483647 h 552"/>
                <a:gd name="T40" fmla="*/ 2147483647 w 551"/>
                <a:gd name="T41" fmla="*/ 2147483647 h 552"/>
                <a:gd name="T42" fmla="*/ 2147483647 w 551"/>
                <a:gd name="T43" fmla="*/ 2147483647 h 552"/>
                <a:gd name="T44" fmla="*/ 2147483647 w 551"/>
                <a:gd name="T45" fmla="*/ 2147483647 h 552"/>
                <a:gd name="T46" fmla="*/ 2147483647 w 551"/>
                <a:gd name="T47" fmla="*/ 2147483647 h 552"/>
                <a:gd name="T48" fmla="*/ 2147483647 w 551"/>
                <a:gd name="T49" fmla="*/ 2147483647 h 552"/>
                <a:gd name="T50" fmla="*/ 2147483647 w 551"/>
                <a:gd name="T51" fmla="*/ 2147483647 h 552"/>
                <a:gd name="T52" fmla="*/ 2147483647 w 551"/>
                <a:gd name="T53" fmla="*/ 2147483647 h 552"/>
                <a:gd name="T54" fmla="*/ 2147483647 w 551"/>
                <a:gd name="T55" fmla="*/ 2147483647 h 552"/>
                <a:gd name="T56" fmla="*/ 2147483647 w 551"/>
                <a:gd name="T57" fmla="*/ 2147483647 h 552"/>
                <a:gd name="T58" fmla="*/ 2147483647 w 551"/>
                <a:gd name="T59" fmla="*/ 2147483647 h 552"/>
                <a:gd name="T60" fmla="*/ 2147483647 w 551"/>
                <a:gd name="T61" fmla="*/ 2147483647 h 552"/>
                <a:gd name="T62" fmla="*/ 2147483647 w 551"/>
                <a:gd name="T63" fmla="*/ 2147483647 h 552"/>
                <a:gd name="T64" fmla="*/ 2147483647 w 551"/>
                <a:gd name="T65" fmla="*/ 2147483647 h 552"/>
                <a:gd name="T66" fmla="*/ 2147483647 w 551"/>
                <a:gd name="T67" fmla="*/ 2147483647 h 552"/>
                <a:gd name="T68" fmla="*/ 2147483647 w 551"/>
                <a:gd name="T69" fmla="*/ 2147483647 h 552"/>
                <a:gd name="T70" fmla="*/ 2147483647 w 551"/>
                <a:gd name="T71" fmla="*/ 2147483647 h 552"/>
                <a:gd name="T72" fmla="*/ 2147483647 w 551"/>
                <a:gd name="T73" fmla="*/ 2147483647 h 552"/>
                <a:gd name="T74" fmla="*/ 2147483647 w 551"/>
                <a:gd name="T75" fmla="*/ 2147483647 h 552"/>
                <a:gd name="T76" fmla="*/ 2147483647 w 551"/>
                <a:gd name="T77" fmla="*/ 2147483647 h 552"/>
                <a:gd name="T78" fmla="*/ 2147483647 w 551"/>
                <a:gd name="T79" fmla="*/ 2147483647 h 552"/>
                <a:gd name="T80" fmla="*/ 2147483647 w 551"/>
                <a:gd name="T81" fmla="*/ 2147483647 h 552"/>
                <a:gd name="T82" fmla="*/ 2147483647 w 551"/>
                <a:gd name="T83" fmla="*/ 2147483647 h 552"/>
                <a:gd name="T84" fmla="*/ 2147483647 w 551"/>
                <a:gd name="T85" fmla="*/ 2147483647 h 552"/>
                <a:gd name="T86" fmla="*/ 2147483647 w 551"/>
                <a:gd name="T87" fmla="*/ 2147483647 h 552"/>
                <a:gd name="T88" fmla="*/ 2147483647 w 551"/>
                <a:gd name="T89" fmla="*/ 2147483647 h 552"/>
                <a:gd name="T90" fmla="*/ 2147483647 w 551"/>
                <a:gd name="T91" fmla="*/ 2147483647 h 552"/>
                <a:gd name="T92" fmla="*/ 2147483647 w 551"/>
                <a:gd name="T93" fmla="*/ 2147483647 h 552"/>
                <a:gd name="T94" fmla="*/ 2147483647 w 551"/>
                <a:gd name="T95" fmla="*/ 2147483647 h 552"/>
                <a:gd name="T96" fmla="*/ 2147483647 w 551"/>
                <a:gd name="T97" fmla="*/ 2147483647 h 552"/>
                <a:gd name="T98" fmla="*/ 2147483647 w 551"/>
                <a:gd name="T99" fmla="*/ 2147483647 h 552"/>
                <a:gd name="T100" fmla="*/ 2147483647 w 551"/>
                <a:gd name="T101" fmla="*/ 2147483647 h 552"/>
                <a:gd name="T102" fmla="*/ 2147483647 w 551"/>
                <a:gd name="T103" fmla="*/ 2147483647 h 552"/>
                <a:gd name="T104" fmla="*/ 2147483647 w 551"/>
                <a:gd name="T105" fmla="*/ 2147483647 h 552"/>
                <a:gd name="T106" fmla="*/ 2147483647 w 551"/>
                <a:gd name="T107" fmla="*/ 2147483647 h 552"/>
                <a:gd name="T108" fmla="*/ 2147483647 w 551"/>
                <a:gd name="T109" fmla="*/ 2147483647 h 552"/>
                <a:gd name="T110" fmla="*/ 2147483647 w 551"/>
                <a:gd name="T111" fmla="*/ 2147483647 h 552"/>
                <a:gd name="T112" fmla="*/ 2147483647 w 551"/>
                <a:gd name="T113" fmla="*/ 2147483647 h 552"/>
                <a:gd name="T114" fmla="*/ 2147483647 w 551"/>
                <a:gd name="T115" fmla="*/ 2147483647 h 552"/>
                <a:gd name="T116" fmla="*/ 2147483647 w 551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1"/>
                <a:gd name="T178" fmla="*/ 0 h 552"/>
                <a:gd name="T179" fmla="*/ 551 w 551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613DE5B4-9F39-7DD0-D593-9659AE874F47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457527143 w 20"/>
                <a:gd name="T1" fmla="*/ 836486679 h 19"/>
                <a:gd name="T2" fmla="*/ 777791260 w 20"/>
                <a:gd name="T3" fmla="*/ 790015209 h 19"/>
                <a:gd name="T4" fmla="*/ 823543277 w 20"/>
                <a:gd name="T5" fmla="*/ 232357458 h 19"/>
                <a:gd name="T6" fmla="*/ 183008120 w 20"/>
                <a:gd name="T7" fmla="*/ 46471484 h 19"/>
                <a:gd name="T8" fmla="*/ 0 w 20"/>
                <a:gd name="T9" fmla="*/ 232357458 h 19"/>
                <a:gd name="T10" fmla="*/ 457527143 w 20"/>
                <a:gd name="T11" fmla="*/ 83648667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B36263DF-5F44-9DAA-29EC-73B8E6BD1211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135313963 w 18"/>
                <a:gd name="T1" fmla="*/ 779727945 h 17"/>
                <a:gd name="T2" fmla="*/ 360837200 w 18"/>
                <a:gd name="T3" fmla="*/ 733864795 h 17"/>
                <a:gd name="T4" fmla="*/ 811883674 w 18"/>
                <a:gd name="T5" fmla="*/ 137596276 h 17"/>
                <a:gd name="T6" fmla="*/ 360837200 w 18"/>
                <a:gd name="T7" fmla="*/ 45863163 h 17"/>
                <a:gd name="T8" fmla="*/ 90209300 w 18"/>
                <a:gd name="T9" fmla="*/ 275199325 h 17"/>
                <a:gd name="T10" fmla="*/ 135313963 w 18"/>
                <a:gd name="T11" fmla="*/ 77972794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7"/>
                <a:gd name="T20" fmla="*/ 18 w 1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7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9BB04-29DE-4029-ADF6-457035F23D0E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9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44601"/>
          </a:xfrm>
        </p:spPr>
        <p:txBody>
          <a:bodyPr>
            <a:normAutofit/>
          </a:bodyPr>
          <a:lstStyle>
            <a:lvl1pPr marL="0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961" y="963827"/>
            <a:ext cx="10806396" cy="5177116"/>
          </a:xfrm>
        </p:spPr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  <a:lvl2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2pPr>
            <a:lvl3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3pPr>
            <a:lvl4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4pPr>
            <a:lvl5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D515C40F-68D7-4904-966C-9F3D550CC0AF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r>
              <a:rPr lang="zh-CN" altLang="en-US" dirty="0"/>
              <a:t>深圳大学 计算机与软件学院</a:t>
            </a:r>
            <a:r>
              <a:rPr lang="en-US" altLang="zh-CN" dirty="0"/>
              <a:t>《</a:t>
            </a:r>
            <a:r>
              <a:rPr lang="zh-CN" altLang="en-US" dirty="0"/>
              <a:t>软件工程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5B3F3CCD-5AE8-4BDA-99FD-25BB3DCCC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4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44601"/>
          </a:xfrm>
        </p:spPr>
        <p:txBody>
          <a:bodyPr>
            <a:normAutofit/>
          </a:bodyPr>
          <a:lstStyle>
            <a:lvl1pPr marL="0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D515C40F-68D7-4904-966C-9F3D550CC0AF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r>
              <a:rPr lang="zh-CN" altLang="en-US" dirty="0"/>
              <a:t>深圳大学 计算机与软件学院</a:t>
            </a:r>
            <a:r>
              <a:rPr lang="en-US" altLang="zh-CN" dirty="0"/>
              <a:t>《</a:t>
            </a:r>
            <a:r>
              <a:rPr lang="zh-CN" altLang="en-US" dirty="0"/>
              <a:t>软件工程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5B3F3CCD-5AE8-4BDA-99FD-25BB3DCCC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8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254634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411797"/>
            <a:ext cx="10058400" cy="218433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4A9BB-C66D-4564-8260-6614542D0697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197825" y="3212691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21">
            <a:extLst>
              <a:ext uri="{FF2B5EF4-FFF2-40B4-BE49-F238E27FC236}">
                <a16:creationId xmlns:a16="http://schemas.microsoft.com/office/drawing/2014/main" id="{9E79F19F-E523-CDAE-211F-D1E6178E2A4F}"/>
              </a:ext>
            </a:extLst>
          </p:cNvPr>
          <p:cNvGrpSpPr/>
          <p:nvPr userDrawn="1"/>
        </p:nvGrpSpPr>
        <p:grpSpPr bwMode="auto">
          <a:xfrm>
            <a:off x="6726560" y="-210839"/>
            <a:ext cx="7768666" cy="7764182"/>
            <a:chOff x="1502936" y="-740618"/>
            <a:chExt cx="6188355" cy="618547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64CE9D1-D349-2BCC-F2B2-A64CCB18EB27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2147483647 w 79"/>
                <a:gd name="T1" fmla="*/ 2147483647 h 86"/>
                <a:gd name="T2" fmla="*/ 1299754571 w 79"/>
                <a:gd name="T3" fmla="*/ 2147483647 h 86"/>
                <a:gd name="T4" fmla="*/ 92836688 w 79"/>
                <a:gd name="T5" fmla="*/ 2147483647 h 86"/>
                <a:gd name="T6" fmla="*/ 464197148 w 79"/>
                <a:gd name="T7" fmla="*/ 507759181 h 86"/>
                <a:gd name="T8" fmla="*/ 46418344 w 79"/>
                <a:gd name="T9" fmla="*/ 92318604 h 86"/>
                <a:gd name="T10" fmla="*/ 185680190 w 79"/>
                <a:gd name="T11" fmla="*/ 0 h 86"/>
                <a:gd name="T12" fmla="*/ 881975753 w 79"/>
                <a:gd name="T13" fmla="*/ 138477919 h 86"/>
                <a:gd name="T14" fmla="*/ 1624689700 w 79"/>
                <a:gd name="T15" fmla="*/ 230803343 h 86"/>
                <a:gd name="T16" fmla="*/ 1717533175 w 79"/>
                <a:gd name="T17" fmla="*/ 323121921 h 86"/>
                <a:gd name="T18" fmla="*/ 1206911096 w 79"/>
                <a:gd name="T19" fmla="*/ 600084553 h 86"/>
                <a:gd name="T20" fmla="*/ 881975753 w 79"/>
                <a:gd name="T21" fmla="*/ 2147483647 h 86"/>
                <a:gd name="T22" fmla="*/ 1531853038 w 79"/>
                <a:gd name="T23" fmla="*/ 2147483647 h 86"/>
                <a:gd name="T24" fmla="*/ 2147483647 w 79"/>
                <a:gd name="T25" fmla="*/ 2147483647 h 86"/>
                <a:gd name="T26" fmla="*/ 2147483647 w 79"/>
                <a:gd name="T27" fmla="*/ 1384806260 h 86"/>
                <a:gd name="T28" fmla="*/ 2147483647 w 79"/>
                <a:gd name="T29" fmla="*/ 507759181 h 86"/>
                <a:gd name="T30" fmla="*/ 2147483647 w 79"/>
                <a:gd name="T31" fmla="*/ 415440498 h 86"/>
                <a:gd name="T32" fmla="*/ 2147483647 w 79"/>
                <a:gd name="T33" fmla="*/ 369281209 h 86"/>
                <a:gd name="T34" fmla="*/ 2147483647 w 79"/>
                <a:gd name="T35" fmla="*/ 461599893 h 86"/>
                <a:gd name="T36" fmla="*/ 2147483647 w 79"/>
                <a:gd name="T37" fmla="*/ 553925264 h 86"/>
                <a:gd name="T38" fmla="*/ 2147483647 w 79"/>
                <a:gd name="T39" fmla="*/ 600084553 h 86"/>
                <a:gd name="T40" fmla="*/ 2147483647 w 79"/>
                <a:gd name="T41" fmla="*/ 692403130 h 86"/>
                <a:gd name="T42" fmla="*/ 2147483647 w 79"/>
                <a:gd name="T43" fmla="*/ 1384806260 h 86"/>
                <a:gd name="T44" fmla="*/ 2147483647 w 79"/>
                <a:gd name="T45" fmla="*/ 2147483647 h 8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9"/>
                <a:gd name="T70" fmla="*/ 0 h 86"/>
                <a:gd name="T71" fmla="*/ 79 w 79"/>
                <a:gd name="T72" fmla="*/ 86 h 8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FC9D40B-AF23-08BB-793E-CF84398083AC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980378172 w 107"/>
                <a:gd name="T1" fmla="*/ 2147483647 h 101"/>
                <a:gd name="T2" fmla="*/ 1027065430 w 107"/>
                <a:gd name="T3" fmla="*/ 2147483647 h 101"/>
                <a:gd name="T4" fmla="*/ 1260488052 w 107"/>
                <a:gd name="T5" fmla="*/ 2147483647 h 101"/>
                <a:gd name="T6" fmla="*/ 1167113537 w 107"/>
                <a:gd name="T7" fmla="*/ 2147483647 h 101"/>
                <a:gd name="T8" fmla="*/ 606900397 w 107"/>
                <a:gd name="T9" fmla="*/ 2147483647 h 101"/>
                <a:gd name="T10" fmla="*/ 46687271 w 107"/>
                <a:gd name="T11" fmla="*/ 2147483647 h 101"/>
                <a:gd name="T12" fmla="*/ 0 w 107"/>
                <a:gd name="T13" fmla="*/ 2147483647 h 101"/>
                <a:gd name="T14" fmla="*/ 326790411 w 107"/>
                <a:gd name="T15" fmla="*/ 2147483647 h 101"/>
                <a:gd name="T16" fmla="*/ 887010276 w 107"/>
                <a:gd name="T17" fmla="*/ 2147483647 h 101"/>
                <a:gd name="T18" fmla="*/ 1820701405 w 107"/>
                <a:gd name="T19" fmla="*/ 649458943 h 101"/>
                <a:gd name="T20" fmla="*/ 1493910673 w 107"/>
                <a:gd name="T21" fmla="*/ 139169781 h 101"/>
                <a:gd name="T22" fmla="*/ 1400536159 w 107"/>
                <a:gd name="T23" fmla="*/ 46389923 h 101"/>
                <a:gd name="T24" fmla="*/ 1493910673 w 107"/>
                <a:gd name="T25" fmla="*/ 0 h 101"/>
                <a:gd name="T26" fmla="*/ 2007443602 w 107"/>
                <a:gd name="T27" fmla="*/ 231949653 h 101"/>
                <a:gd name="T28" fmla="*/ 2147483647 w 107"/>
                <a:gd name="T29" fmla="*/ 510289215 h 101"/>
                <a:gd name="T30" fmla="*/ 2147483647 w 107"/>
                <a:gd name="T31" fmla="*/ 2147483647 h 101"/>
                <a:gd name="T32" fmla="*/ 2147483647 w 107"/>
                <a:gd name="T33" fmla="*/ 2147483647 h 101"/>
                <a:gd name="T34" fmla="*/ 2147483647 w 107"/>
                <a:gd name="T35" fmla="*/ 1994773762 h 101"/>
                <a:gd name="T36" fmla="*/ 2147483647 w 107"/>
                <a:gd name="T37" fmla="*/ 1252534788 h 101"/>
                <a:gd name="T38" fmla="*/ 2147483647 w 107"/>
                <a:gd name="T39" fmla="*/ 1066975150 h 101"/>
                <a:gd name="T40" fmla="*/ 2147483647 w 107"/>
                <a:gd name="T41" fmla="*/ 1020585241 h 101"/>
                <a:gd name="T42" fmla="*/ 2147483647 w 107"/>
                <a:gd name="T43" fmla="*/ 1298924697 h 101"/>
                <a:gd name="T44" fmla="*/ 2147483647 w 107"/>
                <a:gd name="T45" fmla="*/ 1530874243 h 101"/>
                <a:gd name="T46" fmla="*/ 2147483647 w 107"/>
                <a:gd name="T47" fmla="*/ 1577264153 h 101"/>
                <a:gd name="T48" fmla="*/ 2147483647 w 107"/>
                <a:gd name="T49" fmla="*/ 1577264153 h 101"/>
                <a:gd name="T50" fmla="*/ 2147483647 w 107"/>
                <a:gd name="T51" fmla="*/ 2041163671 h 101"/>
                <a:gd name="T52" fmla="*/ 2147483647 w 107"/>
                <a:gd name="T53" fmla="*/ 2147483647 h 101"/>
                <a:gd name="T54" fmla="*/ 2147483647 w 107"/>
                <a:gd name="T55" fmla="*/ 2147483647 h 101"/>
                <a:gd name="T56" fmla="*/ 2147483647 w 107"/>
                <a:gd name="T57" fmla="*/ 2147483647 h 101"/>
                <a:gd name="T58" fmla="*/ 1867388662 w 107"/>
                <a:gd name="T59" fmla="*/ 881415300 h 101"/>
                <a:gd name="T60" fmla="*/ 1867388662 w 107"/>
                <a:gd name="T61" fmla="*/ 881415300 h 101"/>
                <a:gd name="T62" fmla="*/ 980378172 w 107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7"/>
                <a:gd name="T97" fmla="*/ 0 h 101"/>
                <a:gd name="T98" fmla="*/ 107 w 107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4E40730-956E-A7A8-C389-0534FFF5BF4D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2147483647 w 73"/>
                <a:gd name="T1" fmla="*/ 604455474 h 84"/>
                <a:gd name="T2" fmla="*/ 2000741438 w 73"/>
                <a:gd name="T3" fmla="*/ 46497621 h 84"/>
                <a:gd name="T4" fmla="*/ 2140323707 w 73"/>
                <a:gd name="T5" fmla="*/ 46497621 h 84"/>
                <a:gd name="T6" fmla="*/ 2147483647 w 73"/>
                <a:gd name="T7" fmla="*/ 511460259 h 84"/>
                <a:gd name="T8" fmla="*/ 2147483647 w 73"/>
                <a:gd name="T9" fmla="*/ 929932122 h 84"/>
                <a:gd name="T10" fmla="*/ 2147483647 w 73"/>
                <a:gd name="T11" fmla="*/ 1022920518 h 84"/>
                <a:gd name="T12" fmla="*/ 2147483647 w 73"/>
                <a:gd name="T13" fmla="*/ 1069418126 h 84"/>
                <a:gd name="T14" fmla="*/ 1209747534 w 73"/>
                <a:gd name="T15" fmla="*/ 2147483647 h 84"/>
                <a:gd name="T16" fmla="*/ 1349336624 w 73"/>
                <a:gd name="T17" fmla="*/ 2147483647 h 84"/>
                <a:gd name="T18" fmla="*/ 1256281778 w 73"/>
                <a:gd name="T19" fmla="*/ 2147483647 h 84"/>
                <a:gd name="T20" fmla="*/ 651404601 w 73"/>
                <a:gd name="T21" fmla="*/ 2147483647 h 84"/>
                <a:gd name="T22" fmla="*/ 46527436 w 73"/>
                <a:gd name="T23" fmla="*/ 2147483647 h 84"/>
                <a:gd name="T24" fmla="*/ 0 w 73"/>
                <a:gd name="T25" fmla="*/ 2147483647 h 84"/>
                <a:gd name="T26" fmla="*/ 604877177 w 73"/>
                <a:gd name="T27" fmla="*/ 2147483647 h 84"/>
                <a:gd name="T28" fmla="*/ 2147483647 w 73"/>
                <a:gd name="T29" fmla="*/ 604455474 h 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3"/>
                <a:gd name="T46" fmla="*/ 0 h 84"/>
                <a:gd name="T47" fmla="*/ 73 w 73"/>
                <a:gd name="T48" fmla="*/ 84 h 8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1BD7E7A-ED63-C909-CAA0-1130DBCB0A45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2147483647 w 86"/>
                <a:gd name="T1" fmla="*/ 2147483647 h 82"/>
                <a:gd name="T2" fmla="*/ 2147483647 w 86"/>
                <a:gd name="T3" fmla="*/ 2147483647 h 82"/>
                <a:gd name="T4" fmla="*/ 2147483647 w 86"/>
                <a:gd name="T5" fmla="*/ 1762111525 h 82"/>
                <a:gd name="T6" fmla="*/ 2147483647 w 86"/>
                <a:gd name="T7" fmla="*/ 1808478815 h 82"/>
                <a:gd name="T8" fmla="*/ 2147483647 w 86"/>
                <a:gd name="T9" fmla="*/ 2147483647 h 82"/>
                <a:gd name="T10" fmla="*/ 2147483647 w 86"/>
                <a:gd name="T11" fmla="*/ 2147483647 h 82"/>
                <a:gd name="T12" fmla="*/ 2147483647 w 86"/>
                <a:gd name="T13" fmla="*/ 2147483647 h 82"/>
                <a:gd name="T14" fmla="*/ 2147483647 w 86"/>
                <a:gd name="T15" fmla="*/ 2147483647 h 82"/>
                <a:gd name="T16" fmla="*/ 186461870 w 86"/>
                <a:gd name="T17" fmla="*/ 2147483647 h 82"/>
                <a:gd name="T18" fmla="*/ 0 w 86"/>
                <a:gd name="T19" fmla="*/ 2147483647 h 82"/>
                <a:gd name="T20" fmla="*/ 46618881 w 86"/>
                <a:gd name="T21" fmla="*/ 2147483647 h 82"/>
                <a:gd name="T22" fmla="*/ 1398484536 w 86"/>
                <a:gd name="T23" fmla="*/ 649197605 h 82"/>
                <a:gd name="T24" fmla="*/ 1398484536 w 86"/>
                <a:gd name="T25" fmla="*/ 0 h 82"/>
                <a:gd name="T26" fmla="*/ 1491715444 w 86"/>
                <a:gd name="T27" fmla="*/ 0 h 82"/>
                <a:gd name="T28" fmla="*/ 1957877241 w 86"/>
                <a:gd name="T29" fmla="*/ 556457066 h 82"/>
                <a:gd name="T30" fmla="*/ 2147483647 w 86"/>
                <a:gd name="T31" fmla="*/ 1066540458 h 82"/>
                <a:gd name="T32" fmla="*/ 2147483647 w 86"/>
                <a:gd name="T33" fmla="*/ 1205654671 h 82"/>
                <a:gd name="T34" fmla="*/ 2097727017 w 86"/>
                <a:gd name="T35" fmla="*/ 1112914132 h 82"/>
                <a:gd name="T36" fmla="*/ 1957877241 w 86"/>
                <a:gd name="T37" fmla="*/ 1252021536 h 82"/>
                <a:gd name="T38" fmla="*/ 1025554075 w 86"/>
                <a:gd name="T39" fmla="*/ 2147483647 h 82"/>
                <a:gd name="T40" fmla="*/ 2147483647 w 86"/>
                <a:gd name="T41" fmla="*/ 2147483647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82"/>
                <a:gd name="T65" fmla="*/ 86 w 86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9031001-8AE8-E1EC-6164-B5546F37A0F7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2147483647 w 96"/>
                <a:gd name="T1" fmla="*/ 606135306 h 94"/>
                <a:gd name="T2" fmla="*/ 2147483647 w 96"/>
                <a:gd name="T3" fmla="*/ 46623689 h 94"/>
                <a:gd name="T4" fmla="*/ 2147483647 w 96"/>
                <a:gd name="T5" fmla="*/ 93254206 h 94"/>
                <a:gd name="T6" fmla="*/ 2147483647 w 96"/>
                <a:gd name="T7" fmla="*/ 746013161 h 94"/>
                <a:gd name="T8" fmla="*/ 2147483647 w 96"/>
                <a:gd name="T9" fmla="*/ 2147483647 h 94"/>
                <a:gd name="T10" fmla="*/ 2147483647 w 96"/>
                <a:gd name="T11" fmla="*/ 2147483647 h 94"/>
                <a:gd name="T12" fmla="*/ 2147483647 w 96"/>
                <a:gd name="T13" fmla="*/ 2147483647 h 94"/>
                <a:gd name="T14" fmla="*/ 2147483647 w 96"/>
                <a:gd name="T15" fmla="*/ 2147483647 h 94"/>
                <a:gd name="T16" fmla="*/ 2147483647 w 96"/>
                <a:gd name="T17" fmla="*/ 2147483647 h 94"/>
                <a:gd name="T18" fmla="*/ 2147483647 w 96"/>
                <a:gd name="T19" fmla="*/ 1352148467 h 94"/>
                <a:gd name="T20" fmla="*/ 2147483647 w 96"/>
                <a:gd name="T21" fmla="*/ 1119016434 h 94"/>
                <a:gd name="T22" fmla="*/ 2147483647 w 96"/>
                <a:gd name="T23" fmla="*/ 1911660312 h 94"/>
                <a:gd name="T24" fmla="*/ 2147483647 w 96"/>
                <a:gd name="T25" fmla="*/ 2004907663 h 94"/>
                <a:gd name="T26" fmla="*/ 2147483647 w 96"/>
                <a:gd name="T27" fmla="*/ 2147483647 h 94"/>
                <a:gd name="T28" fmla="*/ 2147483647 w 96"/>
                <a:gd name="T29" fmla="*/ 2147483647 h 94"/>
                <a:gd name="T30" fmla="*/ 2147483647 w 96"/>
                <a:gd name="T31" fmla="*/ 2147483647 h 94"/>
                <a:gd name="T32" fmla="*/ 1962682054 w 96"/>
                <a:gd name="T33" fmla="*/ 2147483647 h 94"/>
                <a:gd name="T34" fmla="*/ 1869220719 w 96"/>
                <a:gd name="T35" fmla="*/ 2147483647 h 94"/>
                <a:gd name="T36" fmla="*/ 1962682054 w 96"/>
                <a:gd name="T37" fmla="*/ 2147483647 h 94"/>
                <a:gd name="T38" fmla="*/ 2147483647 w 96"/>
                <a:gd name="T39" fmla="*/ 2098161842 h 94"/>
                <a:gd name="T40" fmla="*/ 2147483647 w 96"/>
                <a:gd name="T41" fmla="*/ 1958283987 h 94"/>
                <a:gd name="T42" fmla="*/ 1028068277 w 96"/>
                <a:gd name="T43" fmla="*/ 2147483647 h 94"/>
                <a:gd name="T44" fmla="*/ 934606942 w 96"/>
                <a:gd name="T45" fmla="*/ 2147483647 h 94"/>
                <a:gd name="T46" fmla="*/ 2147483647 w 96"/>
                <a:gd name="T47" fmla="*/ 2147483647 h 94"/>
                <a:gd name="T48" fmla="*/ 2147483647 w 96"/>
                <a:gd name="T49" fmla="*/ 2147483647 h 94"/>
                <a:gd name="T50" fmla="*/ 2147483647 w 96"/>
                <a:gd name="T51" fmla="*/ 2147483647 h 94"/>
                <a:gd name="T52" fmla="*/ 2147483647 w 96"/>
                <a:gd name="T53" fmla="*/ 2147483647 h 94"/>
                <a:gd name="T54" fmla="*/ 1495374952 w 96"/>
                <a:gd name="T55" fmla="*/ 2147483647 h 94"/>
                <a:gd name="T56" fmla="*/ 420576114 w 96"/>
                <a:gd name="T57" fmla="*/ 2147483647 h 94"/>
                <a:gd name="T58" fmla="*/ 46730681 w 96"/>
                <a:gd name="T59" fmla="*/ 1958283987 h 94"/>
                <a:gd name="T60" fmla="*/ 46730681 w 96"/>
                <a:gd name="T61" fmla="*/ 1818406133 h 94"/>
                <a:gd name="T62" fmla="*/ 560768224 w 96"/>
                <a:gd name="T63" fmla="*/ 2004907663 h 94"/>
                <a:gd name="T64" fmla="*/ 2147483647 w 96"/>
                <a:gd name="T65" fmla="*/ 606135306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4"/>
                <a:gd name="T101" fmla="*/ 96 w 96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EAB3B3E-9C7B-D076-A5DE-9D4BDF25B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1809730654 w 90"/>
                <a:gd name="T1" fmla="*/ 2147483647 h 98"/>
                <a:gd name="T2" fmla="*/ 1948940639 w 90"/>
                <a:gd name="T3" fmla="*/ 1671472715 h 98"/>
                <a:gd name="T4" fmla="*/ 742453465 w 90"/>
                <a:gd name="T5" fmla="*/ 2042907642 h 98"/>
                <a:gd name="T6" fmla="*/ 556840152 w 90"/>
                <a:gd name="T7" fmla="*/ 2147483647 h 98"/>
                <a:gd name="T8" fmla="*/ 464033496 w 90"/>
                <a:gd name="T9" fmla="*/ 2147483647 h 98"/>
                <a:gd name="T10" fmla="*/ 232016748 w 90"/>
                <a:gd name="T11" fmla="*/ 1764333044 h 98"/>
                <a:gd name="T12" fmla="*/ 46403342 w 90"/>
                <a:gd name="T13" fmla="*/ 1067887392 h 98"/>
                <a:gd name="T14" fmla="*/ 46403342 w 90"/>
                <a:gd name="T15" fmla="*/ 975027063 h 98"/>
                <a:gd name="T16" fmla="*/ 556840152 w 90"/>
                <a:gd name="T17" fmla="*/ 1300031400 h 98"/>
                <a:gd name="T18" fmla="*/ 2147483647 w 90"/>
                <a:gd name="T19" fmla="*/ 510725207 h 98"/>
                <a:gd name="T20" fmla="*/ 2147483647 w 90"/>
                <a:gd name="T21" fmla="*/ 0 h 98"/>
                <a:gd name="T22" fmla="*/ 2147483647 w 90"/>
                <a:gd name="T23" fmla="*/ 92860355 h 98"/>
                <a:gd name="T24" fmla="*/ 2147483647 w 90"/>
                <a:gd name="T25" fmla="*/ 789306193 h 98"/>
                <a:gd name="T26" fmla="*/ 2147483647 w 90"/>
                <a:gd name="T27" fmla="*/ 1578612386 h 98"/>
                <a:gd name="T28" fmla="*/ 2147483647 w 90"/>
                <a:gd name="T29" fmla="*/ 2147483647 h 98"/>
                <a:gd name="T30" fmla="*/ 2134553952 w 90"/>
                <a:gd name="T31" fmla="*/ 2135767970 h 98"/>
                <a:gd name="T32" fmla="*/ 2134553952 w 90"/>
                <a:gd name="T33" fmla="*/ 2135767970 h 98"/>
                <a:gd name="T34" fmla="*/ 1902537310 w 90"/>
                <a:gd name="T35" fmla="*/ 2147483647 h 98"/>
                <a:gd name="T36" fmla="*/ 1299293617 w 90"/>
                <a:gd name="T37" fmla="*/ 2147483647 h 98"/>
                <a:gd name="T38" fmla="*/ 1113680304 w 90"/>
                <a:gd name="T39" fmla="*/ 2147483647 h 98"/>
                <a:gd name="T40" fmla="*/ 1020873648 w 90"/>
                <a:gd name="T41" fmla="*/ 2147483647 h 98"/>
                <a:gd name="T42" fmla="*/ 881663450 w 90"/>
                <a:gd name="T43" fmla="*/ 2147483647 h 98"/>
                <a:gd name="T44" fmla="*/ 742453465 w 90"/>
                <a:gd name="T45" fmla="*/ 2147483647 h 98"/>
                <a:gd name="T46" fmla="*/ 1809730654 w 90"/>
                <a:gd name="T47" fmla="*/ 2147483647 h 98"/>
                <a:gd name="T48" fmla="*/ 2041747295 w 90"/>
                <a:gd name="T49" fmla="*/ 1625042551 h 98"/>
                <a:gd name="T50" fmla="*/ 2134553952 w 90"/>
                <a:gd name="T51" fmla="*/ 1857193798 h 98"/>
                <a:gd name="T52" fmla="*/ 2147483647 w 90"/>
                <a:gd name="T53" fmla="*/ 2147483647 h 98"/>
                <a:gd name="T54" fmla="*/ 2147483647 w 90"/>
                <a:gd name="T55" fmla="*/ 1485752057 h 98"/>
                <a:gd name="T56" fmla="*/ 2147483647 w 90"/>
                <a:gd name="T57" fmla="*/ 1160740907 h 98"/>
                <a:gd name="T58" fmla="*/ 2041747295 w 90"/>
                <a:gd name="T59" fmla="*/ 1625042551 h 9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0"/>
                <a:gd name="T91" fmla="*/ 0 h 98"/>
                <a:gd name="T92" fmla="*/ 90 w 90"/>
                <a:gd name="T93" fmla="*/ 98 h 9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C7B2A52-A38A-9204-85E0-B2C6157FAED5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1536097220 w 81"/>
                <a:gd name="T1" fmla="*/ 46403232 h 60"/>
                <a:gd name="T2" fmla="*/ 1629192135 w 81"/>
                <a:gd name="T3" fmla="*/ 139209709 h 60"/>
                <a:gd name="T4" fmla="*/ 1443002306 w 81"/>
                <a:gd name="T5" fmla="*/ 185612928 h 60"/>
                <a:gd name="T6" fmla="*/ 139645837 w 81"/>
                <a:gd name="T7" fmla="*/ 1438493392 h 60"/>
                <a:gd name="T8" fmla="*/ 884418959 w 81"/>
                <a:gd name="T9" fmla="*/ 2147483647 h 60"/>
                <a:gd name="T10" fmla="*/ 2147483647 w 81"/>
                <a:gd name="T11" fmla="*/ 46403232 h 60"/>
                <a:gd name="T12" fmla="*/ 2147483647 w 81"/>
                <a:gd name="T13" fmla="*/ 1160080892 h 60"/>
                <a:gd name="T14" fmla="*/ 2147483647 w 81"/>
                <a:gd name="T15" fmla="*/ 2088138879 h 60"/>
                <a:gd name="T16" fmla="*/ 2147483647 w 81"/>
                <a:gd name="T17" fmla="*/ 2147483647 h 60"/>
                <a:gd name="T18" fmla="*/ 2147483647 w 81"/>
                <a:gd name="T19" fmla="*/ 2147483647 h 60"/>
                <a:gd name="T20" fmla="*/ 2147483647 w 81"/>
                <a:gd name="T21" fmla="*/ 2147483647 h 60"/>
                <a:gd name="T22" fmla="*/ 2147483647 w 81"/>
                <a:gd name="T23" fmla="*/ 2147483647 h 60"/>
                <a:gd name="T24" fmla="*/ 2147483647 w 81"/>
                <a:gd name="T25" fmla="*/ 2147483647 h 60"/>
                <a:gd name="T26" fmla="*/ 2147483647 w 81"/>
                <a:gd name="T27" fmla="*/ 2147483647 h 60"/>
                <a:gd name="T28" fmla="*/ 2147483647 w 81"/>
                <a:gd name="T29" fmla="*/ 1160080892 h 60"/>
                <a:gd name="T30" fmla="*/ 2147483647 w 81"/>
                <a:gd name="T31" fmla="*/ 510435618 h 60"/>
                <a:gd name="T32" fmla="*/ 1349907391 w 81"/>
                <a:gd name="T33" fmla="*/ 2147483647 h 60"/>
                <a:gd name="T34" fmla="*/ 46550882 w 81"/>
                <a:gd name="T35" fmla="*/ 1438493392 h 60"/>
                <a:gd name="T36" fmla="*/ 232740805 w 81"/>
                <a:gd name="T37" fmla="*/ 417629074 h 60"/>
                <a:gd name="T38" fmla="*/ 46550882 w 81"/>
                <a:gd name="T39" fmla="*/ 185612928 h 60"/>
                <a:gd name="T40" fmla="*/ 93094941 w 81"/>
                <a:gd name="T41" fmla="*/ 139209709 h 60"/>
                <a:gd name="T42" fmla="*/ 1536097220 w 81"/>
                <a:gd name="T43" fmla="*/ 46403232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1"/>
                <a:gd name="T67" fmla="*/ 0 h 60"/>
                <a:gd name="T68" fmla="*/ 81 w 81"/>
                <a:gd name="T69" fmla="*/ 60 h 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57E0828-4183-2737-D7A7-4E987A1033F0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2147483647 w 81"/>
                <a:gd name="T1" fmla="*/ 883818696 h 46"/>
                <a:gd name="T2" fmla="*/ 2147483647 w 81"/>
                <a:gd name="T3" fmla="*/ 465166759 h 46"/>
                <a:gd name="T4" fmla="*/ 2147483647 w 81"/>
                <a:gd name="T5" fmla="*/ 604717405 h 46"/>
                <a:gd name="T6" fmla="*/ 2147483647 w 81"/>
                <a:gd name="T7" fmla="*/ 1302470847 h 46"/>
                <a:gd name="T8" fmla="*/ 2147483647 w 81"/>
                <a:gd name="T9" fmla="*/ 2046739110 h 46"/>
                <a:gd name="T10" fmla="*/ 2147483647 w 81"/>
                <a:gd name="T11" fmla="*/ 2139775148 h 46"/>
                <a:gd name="T12" fmla="*/ 2147483647 w 81"/>
                <a:gd name="T13" fmla="*/ 1628086747 h 46"/>
                <a:gd name="T14" fmla="*/ 512032478 w 81"/>
                <a:gd name="T15" fmla="*/ 1255956238 h 46"/>
                <a:gd name="T16" fmla="*/ 93094941 w 81"/>
                <a:gd name="T17" fmla="*/ 1674608176 h 46"/>
                <a:gd name="T18" fmla="*/ 46550882 w 81"/>
                <a:gd name="T19" fmla="*/ 1581572138 h 46"/>
                <a:gd name="T20" fmla="*/ 139645837 w 81"/>
                <a:gd name="T21" fmla="*/ 837304088 h 46"/>
                <a:gd name="T22" fmla="*/ 232740805 w 81"/>
                <a:gd name="T23" fmla="*/ 93036064 h 46"/>
                <a:gd name="T24" fmla="*/ 325835719 w 81"/>
                <a:gd name="T25" fmla="*/ 0 h 46"/>
                <a:gd name="T26" fmla="*/ 605127393 w 81"/>
                <a:gd name="T27" fmla="*/ 511688188 h 46"/>
                <a:gd name="T28" fmla="*/ 2147483647 w 81"/>
                <a:gd name="T29" fmla="*/ 883818696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1"/>
                <a:gd name="T46" fmla="*/ 0 h 46"/>
                <a:gd name="T47" fmla="*/ 81 w 81"/>
                <a:gd name="T48" fmla="*/ 46 h 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C8CA748-05F1-683F-C377-705C9790EF55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2147483647 w 90"/>
                <a:gd name="T1" fmla="*/ 1581964209 h 73"/>
                <a:gd name="T2" fmla="*/ 2147483647 w 90"/>
                <a:gd name="T3" fmla="*/ 93054312 h 73"/>
                <a:gd name="T4" fmla="*/ 2147483647 w 90"/>
                <a:gd name="T5" fmla="*/ 93054312 h 73"/>
                <a:gd name="T6" fmla="*/ 2147483647 w 90"/>
                <a:gd name="T7" fmla="*/ 139581482 h 73"/>
                <a:gd name="T8" fmla="*/ 2147483647 w 90"/>
                <a:gd name="T9" fmla="*/ 651393855 h 73"/>
                <a:gd name="T10" fmla="*/ 2147483647 w 90"/>
                <a:gd name="T11" fmla="*/ 697920998 h 73"/>
                <a:gd name="T12" fmla="*/ 2147483647 w 90"/>
                <a:gd name="T13" fmla="*/ 790982104 h 73"/>
                <a:gd name="T14" fmla="*/ 2147483647 w 90"/>
                <a:gd name="T15" fmla="*/ 884036390 h 73"/>
                <a:gd name="T16" fmla="*/ 2147483647 w 90"/>
                <a:gd name="T17" fmla="*/ 2147483647 h 73"/>
                <a:gd name="T18" fmla="*/ 2147483647 w 90"/>
                <a:gd name="T19" fmla="*/ 2147483647 h 73"/>
                <a:gd name="T20" fmla="*/ 2147483647 w 90"/>
                <a:gd name="T21" fmla="*/ 2147483647 h 73"/>
                <a:gd name="T22" fmla="*/ 2147483647 w 90"/>
                <a:gd name="T23" fmla="*/ 2147483647 h 73"/>
                <a:gd name="T24" fmla="*/ 2147483647 w 90"/>
                <a:gd name="T25" fmla="*/ 2147483647 h 73"/>
                <a:gd name="T26" fmla="*/ 2014117967 w 90"/>
                <a:gd name="T27" fmla="*/ 2147483647 h 73"/>
                <a:gd name="T28" fmla="*/ 2014117967 w 90"/>
                <a:gd name="T29" fmla="*/ 2147483647 h 73"/>
                <a:gd name="T30" fmla="*/ 2147483647 w 90"/>
                <a:gd name="T31" fmla="*/ 2147483647 h 73"/>
                <a:gd name="T32" fmla="*/ 655761502 w 90"/>
                <a:gd name="T33" fmla="*/ 1395848816 h 73"/>
                <a:gd name="T34" fmla="*/ 140520329 w 90"/>
                <a:gd name="T35" fmla="*/ 1675018494 h 73"/>
                <a:gd name="T36" fmla="*/ 46840105 w 90"/>
                <a:gd name="T37" fmla="*/ 1721545637 h 73"/>
                <a:gd name="T38" fmla="*/ 0 w 90"/>
                <a:gd name="T39" fmla="*/ 1628491352 h 73"/>
                <a:gd name="T40" fmla="*/ 281040659 w 90"/>
                <a:gd name="T41" fmla="*/ 884036390 h 73"/>
                <a:gd name="T42" fmla="*/ 515241226 w 90"/>
                <a:gd name="T43" fmla="*/ 93054312 h 73"/>
                <a:gd name="T44" fmla="*/ 608921410 w 90"/>
                <a:gd name="T45" fmla="*/ 46527156 h 73"/>
                <a:gd name="T46" fmla="*/ 655761502 w 90"/>
                <a:gd name="T47" fmla="*/ 139581482 h 73"/>
                <a:gd name="T48" fmla="*/ 889955118 w 90"/>
                <a:gd name="T49" fmla="*/ 651393855 h 73"/>
                <a:gd name="T50" fmla="*/ 2147483647 w 90"/>
                <a:gd name="T51" fmla="*/ 1581964209 h 7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0"/>
                <a:gd name="T79" fmla="*/ 0 h 73"/>
                <a:gd name="T80" fmla="*/ 90 w 90"/>
                <a:gd name="T81" fmla="*/ 73 h 7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0F4BF4-0B58-C866-9CC7-E9F12F5A9D58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1771794380 w 94"/>
                <a:gd name="T1" fmla="*/ 1943943669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1678539910 w 94"/>
                <a:gd name="T19" fmla="*/ 1943943669 h 88"/>
                <a:gd name="T20" fmla="*/ 606137195 w 94"/>
                <a:gd name="T21" fmla="*/ 1249677465 h 88"/>
                <a:gd name="T22" fmla="*/ 46623834 w 94"/>
                <a:gd name="T23" fmla="*/ 1434814552 h 88"/>
                <a:gd name="T24" fmla="*/ 46623834 w 94"/>
                <a:gd name="T25" fmla="*/ 1342249410 h 88"/>
                <a:gd name="T26" fmla="*/ 419634978 w 94"/>
                <a:gd name="T27" fmla="*/ 740548562 h 88"/>
                <a:gd name="T28" fmla="*/ 792646134 w 94"/>
                <a:gd name="T29" fmla="*/ 92571972 h 88"/>
                <a:gd name="T30" fmla="*/ 932524638 w 94"/>
                <a:gd name="T31" fmla="*/ 46282584 h 88"/>
                <a:gd name="T32" fmla="*/ 979148459 w 94"/>
                <a:gd name="T33" fmla="*/ 601694045 h 88"/>
                <a:gd name="T34" fmla="*/ 2004920738 w 94"/>
                <a:gd name="T35" fmla="*/ 1249677465 h 88"/>
                <a:gd name="T36" fmla="*/ 2147483647 w 94"/>
                <a:gd name="T37" fmla="*/ 1342249410 h 88"/>
                <a:gd name="T38" fmla="*/ 2147483647 w 94"/>
                <a:gd name="T39" fmla="*/ 1110822949 h 88"/>
                <a:gd name="T40" fmla="*/ 2147483647 w 94"/>
                <a:gd name="T41" fmla="*/ 1203394894 h 88"/>
                <a:gd name="T42" fmla="*/ 2147483647 w 94"/>
                <a:gd name="T43" fmla="*/ 1805089152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082798185 h 88"/>
                <a:gd name="T50" fmla="*/ 2147483647 w 94"/>
                <a:gd name="T51" fmla="*/ 2036515614 h 88"/>
                <a:gd name="T52" fmla="*/ 1771794380 w 94"/>
                <a:gd name="T53" fmla="*/ 1943943669 h 8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4"/>
                <a:gd name="T82" fmla="*/ 0 h 88"/>
                <a:gd name="T83" fmla="*/ 94 w 94"/>
                <a:gd name="T84" fmla="*/ 88 h 8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3F59CDA-A57C-E22C-2C02-BE51DBD2A232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2147483647 w 92"/>
                <a:gd name="T1" fmla="*/ 2147483647 h 80"/>
                <a:gd name="T2" fmla="*/ 2147483647 w 92"/>
                <a:gd name="T3" fmla="*/ 2147483647 h 80"/>
                <a:gd name="T4" fmla="*/ 2147483647 w 92"/>
                <a:gd name="T5" fmla="*/ 2147483647 h 80"/>
                <a:gd name="T6" fmla="*/ 2147483647 w 92"/>
                <a:gd name="T7" fmla="*/ 934614573 h 80"/>
                <a:gd name="T8" fmla="*/ 2147483647 w 92"/>
                <a:gd name="T9" fmla="*/ 607499408 h 80"/>
                <a:gd name="T10" fmla="*/ 2139785378 w 92"/>
                <a:gd name="T11" fmla="*/ 2147483647 h 80"/>
                <a:gd name="T12" fmla="*/ 604718368 w 92"/>
                <a:gd name="T13" fmla="*/ 2147483647 h 80"/>
                <a:gd name="T14" fmla="*/ 279101843 w 92"/>
                <a:gd name="T15" fmla="*/ 2147483647 h 80"/>
                <a:gd name="T16" fmla="*/ 0 w 92"/>
                <a:gd name="T17" fmla="*/ 2056145139 h 80"/>
                <a:gd name="T18" fmla="*/ 46514696 w 92"/>
                <a:gd name="T19" fmla="*/ 1962683724 h 80"/>
                <a:gd name="T20" fmla="*/ 837305422 w 92"/>
                <a:gd name="T21" fmla="*/ 1308453395 h 80"/>
                <a:gd name="T22" fmla="*/ 976856504 w 92"/>
                <a:gd name="T23" fmla="*/ 1214991980 h 80"/>
                <a:gd name="T24" fmla="*/ 1023371186 w 92"/>
                <a:gd name="T25" fmla="*/ 1214991980 h 80"/>
                <a:gd name="T26" fmla="*/ 837305422 w 92"/>
                <a:gd name="T27" fmla="*/ 1542106931 h 80"/>
                <a:gd name="T28" fmla="*/ 697754554 w 92"/>
                <a:gd name="T29" fmla="*/ 2147483647 h 80"/>
                <a:gd name="T30" fmla="*/ 1535059976 w 92"/>
                <a:gd name="T31" fmla="*/ 2147483647 h 80"/>
                <a:gd name="T32" fmla="*/ 1860676821 w 92"/>
                <a:gd name="T33" fmla="*/ 420576472 h 80"/>
                <a:gd name="T34" fmla="*/ 2147483647 w 92"/>
                <a:gd name="T35" fmla="*/ 887883652 h 80"/>
                <a:gd name="T36" fmla="*/ 2147483647 w 92"/>
                <a:gd name="T37" fmla="*/ 1822491602 h 80"/>
                <a:gd name="T38" fmla="*/ 2147483647 w 92"/>
                <a:gd name="T39" fmla="*/ 1962683724 h 80"/>
                <a:gd name="T40" fmla="*/ 2147483647 w 92"/>
                <a:gd name="T41" fmla="*/ 2009414431 h 80"/>
                <a:gd name="T42" fmla="*/ 2147483647 w 9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80"/>
                <a:gd name="T68" fmla="*/ 92 w 9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F6E94BD-2306-196D-DEAA-2D8430FD8211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1493789373 w 99"/>
                <a:gd name="T1" fmla="*/ 2147483647 h 102"/>
                <a:gd name="T2" fmla="*/ 1260382929 w 99"/>
                <a:gd name="T3" fmla="*/ 2147483647 h 102"/>
                <a:gd name="T4" fmla="*/ 1167025817 w 99"/>
                <a:gd name="T5" fmla="*/ 2147483647 h 102"/>
                <a:gd name="T6" fmla="*/ 933619372 w 99"/>
                <a:gd name="T7" fmla="*/ 2147483647 h 102"/>
                <a:gd name="T8" fmla="*/ 700212715 w 99"/>
                <a:gd name="T9" fmla="*/ 2147483647 h 102"/>
                <a:gd name="T10" fmla="*/ 746898103 w 99"/>
                <a:gd name="T11" fmla="*/ 2147483647 h 102"/>
                <a:gd name="T12" fmla="*/ 1213704373 w 99"/>
                <a:gd name="T13" fmla="*/ 2147483647 h 102"/>
                <a:gd name="T14" fmla="*/ 2147483647 w 99"/>
                <a:gd name="T15" fmla="*/ 2147483647 h 102"/>
                <a:gd name="T16" fmla="*/ 1960595857 w 99"/>
                <a:gd name="T17" fmla="*/ 1757474050 h 102"/>
                <a:gd name="T18" fmla="*/ 793576659 w 99"/>
                <a:gd name="T19" fmla="*/ 2147483647 h 102"/>
                <a:gd name="T20" fmla="*/ 606848770 w 99"/>
                <a:gd name="T21" fmla="*/ 2147483647 h 102"/>
                <a:gd name="T22" fmla="*/ 466806270 w 99"/>
                <a:gd name="T23" fmla="*/ 2147483647 h 102"/>
                <a:gd name="T24" fmla="*/ 280085107 w 99"/>
                <a:gd name="T25" fmla="*/ 1942473489 h 102"/>
                <a:gd name="T26" fmla="*/ 0 w 99"/>
                <a:gd name="T27" fmla="*/ 1248735264 h 102"/>
                <a:gd name="T28" fmla="*/ 46678569 w 99"/>
                <a:gd name="T29" fmla="*/ 1109980904 h 102"/>
                <a:gd name="T30" fmla="*/ 560170214 w 99"/>
                <a:gd name="T31" fmla="*/ 1433727477 h 102"/>
                <a:gd name="T32" fmla="*/ 2147483647 w 99"/>
                <a:gd name="T33" fmla="*/ 554990452 h 102"/>
                <a:gd name="T34" fmla="*/ 2147483647 w 99"/>
                <a:gd name="T35" fmla="*/ 46251467 h 102"/>
                <a:gd name="T36" fmla="*/ 2147483647 w 99"/>
                <a:gd name="T37" fmla="*/ 92496133 h 102"/>
                <a:gd name="T38" fmla="*/ 2147483647 w 99"/>
                <a:gd name="T39" fmla="*/ 786240919 h 102"/>
                <a:gd name="T40" fmla="*/ 2147483647 w 99"/>
                <a:gd name="T41" fmla="*/ 1479978931 h 102"/>
                <a:gd name="T42" fmla="*/ 2147483647 w 99"/>
                <a:gd name="T43" fmla="*/ 1618726491 h 102"/>
                <a:gd name="T44" fmla="*/ 2147483647 w 99"/>
                <a:gd name="T45" fmla="*/ 1294979917 h 102"/>
                <a:gd name="T46" fmla="*/ 2053959801 w 99"/>
                <a:gd name="T47" fmla="*/ 1757474050 h 102"/>
                <a:gd name="T48" fmla="*/ 2147483647 w 99"/>
                <a:gd name="T49" fmla="*/ 2147483647 h 102"/>
                <a:gd name="T50" fmla="*/ 2147483647 w 99"/>
                <a:gd name="T51" fmla="*/ 2147483647 h 102"/>
                <a:gd name="T52" fmla="*/ 2147483647 w 99"/>
                <a:gd name="T53" fmla="*/ 2034969595 h 102"/>
                <a:gd name="T54" fmla="*/ 2147483647 w 99"/>
                <a:gd name="T55" fmla="*/ 2127472502 h 102"/>
                <a:gd name="T56" fmla="*/ 2147483647 w 99"/>
                <a:gd name="T57" fmla="*/ 2147483647 h 102"/>
                <a:gd name="T58" fmla="*/ 2147483647 w 99"/>
                <a:gd name="T59" fmla="*/ 2147483647 h 102"/>
                <a:gd name="T60" fmla="*/ 2147483647 w 99"/>
                <a:gd name="T61" fmla="*/ 2147483647 h 102"/>
                <a:gd name="T62" fmla="*/ 2147483647 w 99"/>
                <a:gd name="T63" fmla="*/ 2147483647 h 102"/>
                <a:gd name="T64" fmla="*/ 1493789373 w 99"/>
                <a:gd name="T65" fmla="*/ 2147483647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9"/>
                <a:gd name="T100" fmla="*/ 0 h 102"/>
                <a:gd name="T101" fmla="*/ 99 w 99"/>
                <a:gd name="T102" fmla="*/ 102 h 1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1D10C1C-37AA-FF16-7966-4A6BB952EF65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560768701 w 80"/>
                <a:gd name="T1" fmla="*/ 2147483647 h 71"/>
                <a:gd name="T2" fmla="*/ 186922883 w 80"/>
                <a:gd name="T3" fmla="*/ 2147483647 h 71"/>
                <a:gd name="T4" fmla="*/ 140192175 w 80"/>
                <a:gd name="T5" fmla="*/ 2147483647 h 71"/>
                <a:gd name="T6" fmla="*/ 93461441 w 80"/>
                <a:gd name="T7" fmla="*/ 2147483647 h 71"/>
                <a:gd name="T8" fmla="*/ 0 w 80"/>
                <a:gd name="T9" fmla="*/ 556619453 h 71"/>
                <a:gd name="T10" fmla="*/ 981338444 w 80"/>
                <a:gd name="T11" fmla="*/ 278309727 h 71"/>
                <a:gd name="T12" fmla="*/ 1121530566 w 80"/>
                <a:gd name="T13" fmla="*/ 231922520 h 71"/>
                <a:gd name="T14" fmla="*/ 1168261273 w 80"/>
                <a:gd name="T15" fmla="*/ 278309727 h 71"/>
                <a:gd name="T16" fmla="*/ 747691530 w 80"/>
                <a:gd name="T17" fmla="*/ 556619453 h 71"/>
                <a:gd name="T18" fmla="*/ 186922883 w 80"/>
                <a:gd name="T19" fmla="*/ 1809006571 h 71"/>
                <a:gd name="T20" fmla="*/ 186922883 w 80"/>
                <a:gd name="T21" fmla="*/ 2087309381 h 71"/>
                <a:gd name="T22" fmla="*/ 1729029760 w 80"/>
                <a:gd name="T23" fmla="*/ 1994541778 h 71"/>
                <a:gd name="T24" fmla="*/ 1729029760 w 80"/>
                <a:gd name="T25" fmla="*/ 1855386968 h 71"/>
                <a:gd name="T26" fmla="*/ 1028069151 w 80"/>
                <a:gd name="T27" fmla="*/ 1252386905 h 71"/>
                <a:gd name="T28" fmla="*/ 887883652 w 80"/>
                <a:gd name="T29" fmla="*/ 1159619302 h 71"/>
                <a:gd name="T30" fmla="*/ 981338444 w 80"/>
                <a:gd name="T31" fmla="*/ 1113232095 h 71"/>
                <a:gd name="T32" fmla="*/ 2147483647 w 80"/>
                <a:gd name="T33" fmla="*/ 1020464492 h 71"/>
                <a:gd name="T34" fmla="*/ 2147483647 w 80"/>
                <a:gd name="T35" fmla="*/ 1113232095 h 71"/>
                <a:gd name="T36" fmla="*/ 2147483647 w 80"/>
                <a:gd name="T37" fmla="*/ 1159619302 h 71"/>
                <a:gd name="T38" fmla="*/ 1822491602 w 80"/>
                <a:gd name="T39" fmla="*/ 1855386968 h 71"/>
                <a:gd name="T40" fmla="*/ 1869222309 w 80"/>
                <a:gd name="T41" fmla="*/ 1994541778 h 71"/>
                <a:gd name="T42" fmla="*/ 2147483647 w 80"/>
                <a:gd name="T43" fmla="*/ 1948161381 h 71"/>
                <a:gd name="T44" fmla="*/ 2147483647 w 80"/>
                <a:gd name="T45" fmla="*/ 1484309319 h 71"/>
                <a:gd name="T46" fmla="*/ 2147483647 w 80"/>
                <a:gd name="T47" fmla="*/ 92767630 h 71"/>
                <a:gd name="T48" fmla="*/ 2147483647 w 80"/>
                <a:gd name="T49" fmla="*/ 46387220 h 71"/>
                <a:gd name="T50" fmla="*/ 2147483647 w 80"/>
                <a:gd name="T51" fmla="*/ 0 h 71"/>
                <a:gd name="T52" fmla="*/ 2147483647 w 80"/>
                <a:gd name="T53" fmla="*/ 0 h 71"/>
                <a:gd name="T54" fmla="*/ 2147483647 w 80"/>
                <a:gd name="T55" fmla="*/ 185542070 h 71"/>
                <a:gd name="T56" fmla="*/ 2147483647 w 80"/>
                <a:gd name="T57" fmla="*/ 2147483647 h 71"/>
                <a:gd name="T58" fmla="*/ 2147483647 w 80"/>
                <a:gd name="T59" fmla="*/ 2147483647 h 71"/>
                <a:gd name="T60" fmla="*/ 2147483647 w 80"/>
                <a:gd name="T61" fmla="*/ 2147483647 h 71"/>
                <a:gd name="T62" fmla="*/ 2147483647 w 80"/>
                <a:gd name="T63" fmla="*/ 2147483647 h 71"/>
                <a:gd name="T64" fmla="*/ 560768701 w 80"/>
                <a:gd name="T65" fmla="*/ 2147483647 h 7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0"/>
                <a:gd name="T100" fmla="*/ 0 h 71"/>
                <a:gd name="T101" fmla="*/ 80 w 80"/>
                <a:gd name="T102" fmla="*/ 71 h 7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442E037-0E79-7C4A-F1B4-9DE49968AA78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2147483647 w 93"/>
                <a:gd name="T1" fmla="*/ 2147483647 h 97"/>
                <a:gd name="T2" fmla="*/ 2147483647 w 93"/>
                <a:gd name="T3" fmla="*/ 2147483647 h 97"/>
                <a:gd name="T4" fmla="*/ 2147483647 w 93"/>
                <a:gd name="T5" fmla="*/ 2147483647 h 97"/>
                <a:gd name="T6" fmla="*/ 2147483647 w 93"/>
                <a:gd name="T7" fmla="*/ 2147483647 h 97"/>
                <a:gd name="T8" fmla="*/ 2147483647 w 93"/>
                <a:gd name="T9" fmla="*/ 2147483647 h 97"/>
                <a:gd name="T10" fmla="*/ 2147483647 w 93"/>
                <a:gd name="T11" fmla="*/ 2147483647 h 97"/>
                <a:gd name="T12" fmla="*/ 2147483647 w 93"/>
                <a:gd name="T13" fmla="*/ 2147483647 h 97"/>
                <a:gd name="T14" fmla="*/ 2147483647 w 93"/>
                <a:gd name="T15" fmla="*/ 2147483647 h 97"/>
                <a:gd name="T16" fmla="*/ 2147483647 w 93"/>
                <a:gd name="T17" fmla="*/ 2147483647 h 97"/>
                <a:gd name="T18" fmla="*/ 602695941 w 93"/>
                <a:gd name="T19" fmla="*/ 2147483647 h 97"/>
                <a:gd name="T20" fmla="*/ 139085254 w 93"/>
                <a:gd name="T21" fmla="*/ 2147483647 h 97"/>
                <a:gd name="T22" fmla="*/ 46361747 w 93"/>
                <a:gd name="T23" fmla="*/ 2147483647 h 97"/>
                <a:gd name="T24" fmla="*/ 46361747 w 93"/>
                <a:gd name="T25" fmla="*/ 2147483647 h 97"/>
                <a:gd name="T26" fmla="*/ 139085254 w 93"/>
                <a:gd name="T27" fmla="*/ 2147483647 h 97"/>
                <a:gd name="T28" fmla="*/ 278163699 w 93"/>
                <a:gd name="T29" fmla="*/ 2147483647 h 97"/>
                <a:gd name="T30" fmla="*/ 2147483647 w 93"/>
                <a:gd name="T31" fmla="*/ 1211041555 h 97"/>
                <a:gd name="T32" fmla="*/ 2147483647 w 93"/>
                <a:gd name="T33" fmla="*/ 1211041555 h 97"/>
                <a:gd name="T34" fmla="*/ 1483555475 w 93"/>
                <a:gd name="T35" fmla="*/ 884991282 h 97"/>
                <a:gd name="T36" fmla="*/ 741774333 w 93"/>
                <a:gd name="T37" fmla="*/ 1071302891 h 97"/>
                <a:gd name="T38" fmla="*/ 602695941 w 93"/>
                <a:gd name="T39" fmla="*/ 1304200665 h 97"/>
                <a:gd name="T40" fmla="*/ 556334208 w 93"/>
                <a:gd name="T41" fmla="*/ 1211041555 h 97"/>
                <a:gd name="T42" fmla="*/ 695412600 w 93"/>
                <a:gd name="T43" fmla="*/ 652100333 h 97"/>
                <a:gd name="T44" fmla="*/ 834497800 w 93"/>
                <a:gd name="T45" fmla="*/ 46579568 h 97"/>
                <a:gd name="T46" fmla="*/ 880859534 w 93"/>
                <a:gd name="T47" fmla="*/ 0 h 97"/>
                <a:gd name="T48" fmla="*/ 927221480 w 93"/>
                <a:gd name="T49" fmla="*/ 279470611 h 97"/>
                <a:gd name="T50" fmla="*/ 1483555475 w 93"/>
                <a:gd name="T51" fmla="*/ 745259443 h 97"/>
                <a:gd name="T52" fmla="*/ 2147483647 w 93"/>
                <a:gd name="T53" fmla="*/ 1350780220 h 97"/>
                <a:gd name="T54" fmla="*/ 2147483647 w 93"/>
                <a:gd name="T55" fmla="*/ 1443932505 h 97"/>
                <a:gd name="T56" fmla="*/ 2147483647 w 93"/>
                <a:gd name="T57" fmla="*/ 1537091615 h 97"/>
                <a:gd name="T58" fmla="*/ 788136067 w 93"/>
                <a:gd name="T59" fmla="*/ 2147483647 h 97"/>
                <a:gd name="T60" fmla="*/ 788136067 w 93"/>
                <a:gd name="T61" fmla="*/ 2147483647 h 97"/>
                <a:gd name="T62" fmla="*/ 2147483647 w 93"/>
                <a:gd name="T63" fmla="*/ 2147483647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97"/>
                <a:gd name="T98" fmla="*/ 93 w 93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CB4EDA4-8522-C598-E87E-D60955CEDCA0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1522112142 h 89"/>
                <a:gd name="T4" fmla="*/ 2147483647 w 89"/>
                <a:gd name="T5" fmla="*/ 968618207 h 89"/>
                <a:gd name="T6" fmla="*/ 2147483647 w 89"/>
                <a:gd name="T7" fmla="*/ 968618207 h 89"/>
                <a:gd name="T8" fmla="*/ 2147483647 w 89"/>
                <a:gd name="T9" fmla="*/ 1060867196 h 89"/>
                <a:gd name="T10" fmla="*/ 2147483647 w 89"/>
                <a:gd name="T11" fmla="*/ 1752731219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745041978 w 89"/>
                <a:gd name="T21" fmla="*/ 830241115 h 89"/>
                <a:gd name="T22" fmla="*/ 605344088 w 89"/>
                <a:gd name="T23" fmla="*/ 1106988295 h 89"/>
                <a:gd name="T24" fmla="*/ 651910051 w 89"/>
                <a:gd name="T25" fmla="*/ 2147483647 h 89"/>
                <a:gd name="T26" fmla="*/ 977865184 w 89"/>
                <a:gd name="T27" fmla="*/ 2147483647 h 89"/>
                <a:gd name="T28" fmla="*/ 884733044 w 89"/>
                <a:gd name="T29" fmla="*/ 2147483647 h 89"/>
                <a:gd name="T30" fmla="*/ 791607941 w 89"/>
                <a:gd name="T31" fmla="*/ 2147483647 h 89"/>
                <a:gd name="T32" fmla="*/ 0 w 89"/>
                <a:gd name="T33" fmla="*/ 2147483647 h 89"/>
                <a:gd name="T34" fmla="*/ 512212161 w 89"/>
                <a:gd name="T35" fmla="*/ 1106988295 h 89"/>
                <a:gd name="T36" fmla="*/ 977865184 w 89"/>
                <a:gd name="T37" fmla="*/ 46127904 h 89"/>
                <a:gd name="T38" fmla="*/ 1070997110 w 89"/>
                <a:gd name="T39" fmla="*/ 0 h 89"/>
                <a:gd name="T40" fmla="*/ 1164122213 w 89"/>
                <a:gd name="T41" fmla="*/ 138376933 h 89"/>
                <a:gd name="T42" fmla="*/ 2147483647 w 89"/>
                <a:gd name="T43" fmla="*/ 2147483647 h 89"/>
                <a:gd name="T44" fmla="*/ 2147483647 w 89"/>
                <a:gd name="T45" fmla="*/ 2147483647 h 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9"/>
                <a:gd name="T70" fmla="*/ 0 h 89"/>
                <a:gd name="T71" fmla="*/ 89 w 89"/>
                <a:gd name="T72" fmla="*/ 89 h 8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46225F5-9831-4628-0E53-508B464C812A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604620819 w 111"/>
                <a:gd name="T1" fmla="*/ 2147483647 h 112"/>
                <a:gd name="T2" fmla="*/ 46510864 w 111"/>
                <a:gd name="T3" fmla="*/ 2147483647 h 112"/>
                <a:gd name="T4" fmla="*/ 93021729 w 111"/>
                <a:gd name="T5" fmla="*/ 2147483647 h 112"/>
                <a:gd name="T6" fmla="*/ 558109968 w 111"/>
                <a:gd name="T7" fmla="*/ 2147483647 h 112"/>
                <a:gd name="T8" fmla="*/ 976694202 w 111"/>
                <a:gd name="T9" fmla="*/ 1716051253 h 112"/>
                <a:gd name="T10" fmla="*/ 1116226756 w 111"/>
                <a:gd name="T11" fmla="*/ 1669673341 h 112"/>
                <a:gd name="T12" fmla="*/ 1116226756 w 111"/>
                <a:gd name="T13" fmla="*/ 2147483647 h 112"/>
                <a:gd name="T14" fmla="*/ 2046410107 w 111"/>
                <a:gd name="T15" fmla="*/ 2147483647 h 112"/>
                <a:gd name="T16" fmla="*/ 2147483647 w 111"/>
                <a:gd name="T17" fmla="*/ 1947948046 h 112"/>
                <a:gd name="T18" fmla="*/ 1953395224 w 111"/>
                <a:gd name="T19" fmla="*/ 1205873796 h 112"/>
                <a:gd name="T20" fmla="*/ 1395278223 w 111"/>
                <a:gd name="T21" fmla="*/ 1345014340 h 112"/>
                <a:gd name="T22" fmla="*/ 1395278223 w 111"/>
                <a:gd name="T23" fmla="*/ 1205873796 h 112"/>
                <a:gd name="T24" fmla="*/ 1860373522 w 111"/>
                <a:gd name="T25" fmla="*/ 649318214 h 112"/>
                <a:gd name="T26" fmla="*/ 2147483647 w 111"/>
                <a:gd name="T27" fmla="*/ 46377925 h 112"/>
                <a:gd name="T28" fmla="*/ 2147483647 w 111"/>
                <a:gd name="T29" fmla="*/ 0 h 112"/>
                <a:gd name="T30" fmla="*/ 2147483647 w 111"/>
                <a:gd name="T31" fmla="*/ 602933493 h 112"/>
                <a:gd name="T32" fmla="*/ 2147483647 w 111"/>
                <a:gd name="T33" fmla="*/ 2147483647 h 112"/>
                <a:gd name="T34" fmla="*/ 2147483647 w 111"/>
                <a:gd name="T35" fmla="*/ 2147483647 h 112"/>
                <a:gd name="T36" fmla="*/ 2147483647 w 111"/>
                <a:gd name="T37" fmla="*/ 2147483647 h 112"/>
                <a:gd name="T38" fmla="*/ 2147483647 w 111"/>
                <a:gd name="T39" fmla="*/ 2147483647 h 112"/>
                <a:gd name="T40" fmla="*/ 2147483647 w 111"/>
                <a:gd name="T41" fmla="*/ 2147483647 h 112"/>
                <a:gd name="T42" fmla="*/ 2147483647 w 111"/>
                <a:gd name="T43" fmla="*/ 2147483647 h 112"/>
                <a:gd name="T44" fmla="*/ 2147483647 w 111"/>
                <a:gd name="T45" fmla="*/ 2147483647 h 112"/>
                <a:gd name="T46" fmla="*/ 2147483647 w 111"/>
                <a:gd name="T47" fmla="*/ 2040710679 h 112"/>
                <a:gd name="T48" fmla="*/ 2139431809 w 111"/>
                <a:gd name="T49" fmla="*/ 2147483647 h 112"/>
                <a:gd name="T50" fmla="*/ 2147483647 w 111"/>
                <a:gd name="T51" fmla="*/ 2147483647 h 112"/>
                <a:gd name="T52" fmla="*/ 2147483647 w 111"/>
                <a:gd name="T53" fmla="*/ 2147483647 h 112"/>
                <a:gd name="T54" fmla="*/ 2147483647 w 111"/>
                <a:gd name="T55" fmla="*/ 2147483647 h 112"/>
                <a:gd name="T56" fmla="*/ 2147483647 w 111"/>
                <a:gd name="T57" fmla="*/ 2147483647 h 112"/>
                <a:gd name="T58" fmla="*/ 2147483647 w 111"/>
                <a:gd name="T59" fmla="*/ 2147483647 h 112"/>
                <a:gd name="T60" fmla="*/ 2147483647 w 111"/>
                <a:gd name="T61" fmla="*/ 2147483647 h 112"/>
                <a:gd name="T62" fmla="*/ 2147483647 w 111"/>
                <a:gd name="T63" fmla="*/ 2147483647 h 112"/>
                <a:gd name="T64" fmla="*/ 604620819 w 111"/>
                <a:gd name="T65" fmla="*/ 2147483647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1"/>
                <a:gd name="T100" fmla="*/ 0 h 112"/>
                <a:gd name="T101" fmla="*/ 111 w 111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1E4957-8356-C8BF-98CD-44DBDAC2447C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607498891 w 96"/>
                <a:gd name="T1" fmla="*/ 1676823455 h 97"/>
                <a:gd name="T2" fmla="*/ 0 w 96"/>
                <a:gd name="T3" fmla="*/ 1676823455 h 97"/>
                <a:gd name="T4" fmla="*/ 46730681 w 96"/>
                <a:gd name="T5" fmla="*/ 1537091615 h 97"/>
                <a:gd name="T6" fmla="*/ 654229559 w 96"/>
                <a:gd name="T7" fmla="*/ 1117882446 h 97"/>
                <a:gd name="T8" fmla="*/ 2147483647 w 96"/>
                <a:gd name="T9" fmla="*/ 0 h 97"/>
                <a:gd name="T10" fmla="*/ 2147483647 w 96"/>
                <a:gd name="T11" fmla="*/ 652100333 h 97"/>
                <a:gd name="T12" fmla="*/ 2147483647 w 96"/>
                <a:gd name="T13" fmla="*/ 745259443 h 97"/>
                <a:gd name="T14" fmla="*/ 2147483647 w 96"/>
                <a:gd name="T15" fmla="*/ 838411728 h 97"/>
                <a:gd name="T16" fmla="*/ 2147483647 w 96"/>
                <a:gd name="T17" fmla="*/ 605520778 h 97"/>
                <a:gd name="T18" fmla="*/ 1261721614 w 96"/>
                <a:gd name="T19" fmla="*/ 838411728 h 97"/>
                <a:gd name="T20" fmla="*/ 1028068277 w 96"/>
                <a:gd name="T21" fmla="*/ 978150606 h 97"/>
                <a:gd name="T22" fmla="*/ 1915951387 w 96"/>
                <a:gd name="T23" fmla="*/ 2147483647 h 97"/>
                <a:gd name="T24" fmla="*/ 2009412722 w 96"/>
                <a:gd name="T25" fmla="*/ 2142612606 h 97"/>
                <a:gd name="T26" fmla="*/ 2147483647 w 96"/>
                <a:gd name="T27" fmla="*/ 1211041555 h 97"/>
                <a:gd name="T28" fmla="*/ 2147483647 w 96"/>
                <a:gd name="T29" fmla="*/ 1071302891 h 97"/>
                <a:gd name="T30" fmla="*/ 2147483647 w 96"/>
                <a:gd name="T31" fmla="*/ 1117882446 h 97"/>
                <a:gd name="T32" fmla="*/ 2147483647 w 96"/>
                <a:gd name="T33" fmla="*/ 2147483647 h 97"/>
                <a:gd name="T34" fmla="*/ 2147483647 w 96"/>
                <a:gd name="T35" fmla="*/ 2147483647 h 97"/>
                <a:gd name="T36" fmla="*/ 2147483647 w 96"/>
                <a:gd name="T37" fmla="*/ 2147483647 h 97"/>
                <a:gd name="T38" fmla="*/ 2102874057 w 96"/>
                <a:gd name="T39" fmla="*/ 2147483647 h 97"/>
                <a:gd name="T40" fmla="*/ 2009412722 w 96"/>
                <a:gd name="T41" fmla="*/ 2147483647 h 97"/>
                <a:gd name="T42" fmla="*/ 2147483647 w 96"/>
                <a:gd name="T43" fmla="*/ 2147483647 h 97"/>
                <a:gd name="T44" fmla="*/ 2147483647 w 96"/>
                <a:gd name="T45" fmla="*/ 2147483647 h 97"/>
                <a:gd name="T46" fmla="*/ 2147483647 w 96"/>
                <a:gd name="T47" fmla="*/ 1723403010 h 97"/>
                <a:gd name="T48" fmla="*/ 2147483647 w 96"/>
                <a:gd name="T49" fmla="*/ 1537091615 h 97"/>
                <a:gd name="T50" fmla="*/ 2147483647 w 96"/>
                <a:gd name="T51" fmla="*/ 1583671170 h 97"/>
                <a:gd name="T52" fmla="*/ 2147483647 w 96"/>
                <a:gd name="T53" fmla="*/ 1723403010 h 97"/>
                <a:gd name="T54" fmla="*/ 2147483647 w 96"/>
                <a:gd name="T55" fmla="*/ 2147483647 h 97"/>
                <a:gd name="T56" fmla="*/ 2147483647 w 96"/>
                <a:gd name="T57" fmla="*/ 2147483647 h 97"/>
                <a:gd name="T58" fmla="*/ 2147483647 w 96"/>
                <a:gd name="T59" fmla="*/ 2147483647 h 97"/>
                <a:gd name="T60" fmla="*/ 2009412722 w 96"/>
                <a:gd name="T61" fmla="*/ 2147483647 h 97"/>
                <a:gd name="T62" fmla="*/ 2147483647 w 96"/>
                <a:gd name="T63" fmla="*/ 2147483647 h 97"/>
                <a:gd name="T64" fmla="*/ 607498891 w 96"/>
                <a:gd name="T65" fmla="*/ 1676823455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7"/>
                <a:gd name="T101" fmla="*/ 96 w 96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5038D2F-A347-81B1-5E8A-58578F40D972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1622633867 w 93"/>
                <a:gd name="T1" fmla="*/ 2147483647 h 101"/>
                <a:gd name="T2" fmla="*/ 2147483647 w 93"/>
                <a:gd name="T3" fmla="*/ 2147483647 h 101"/>
                <a:gd name="T4" fmla="*/ 2147483647 w 93"/>
                <a:gd name="T5" fmla="*/ 2147483647 h 101"/>
                <a:gd name="T6" fmla="*/ 2147483647 w 93"/>
                <a:gd name="T7" fmla="*/ 2147483647 h 101"/>
                <a:gd name="T8" fmla="*/ 1854442961 w 93"/>
                <a:gd name="T9" fmla="*/ 2147483647 h 101"/>
                <a:gd name="T10" fmla="*/ 1298108541 w 93"/>
                <a:gd name="T11" fmla="*/ 2147483647 h 101"/>
                <a:gd name="T12" fmla="*/ 1205385073 w 93"/>
                <a:gd name="T13" fmla="*/ 2147483647 h 101"/>
                <a:gd name="T14" fmla="*/ 1437193742 w 93"/>
                <a:gd name="T15" fmla="*/ 2147483647 h 101"/>
                <a:gd name="T16" fmla="*/ 1529910400 w 93"/>
                <a:gd name="T17" fmla="*/ 2147483647 h 101"/>
                <a:gd name="T18" fmla="*/ 695412600 w 93"/>
                <a:gd name="T19" fmla="*/ 1590492693 h 101"/>
                <a:gd name="T20" fmla="*/ 139085254 w 93"/>
                <a:gd name="T21" fmla="*/ 1450159164 h 101"/>
                <a:gd name="T22" fmla="*/ 0 w 93"/>
                <a:gd name="T23" fmla="*/ 1403376761 h 101"/>
                <a:gd name="T24" fmla="*/ 46361747 w 93"/>
                <a:gd name="T25" fmla="*/ 1356594358 h 101"/>
                <a:gd name="T26" fmla="*/ 556334208 w 93"/>
                <a:gd name="T27" fmla="*/ 1169478425 h 101"/>
                <a:gd name="T28" fmla="*/ 1112661606 w 93"/>
                <a:gd name="T29" fmla="*/ 935586930 h 101"/>
                <a:gd name="T30" fmla="*/ 2147483647 w 93"/>
                <a:gd name="T31" fmla="*/ 2147483647 h 101"/>
                <a:gd name="T32" fmla="*/ 2147483647 w 93"/>
                <a:gd name="T33" fmla="*/ 2147483647 h 101"/>
                <a:gd name="T34" fmla="*/ 2147483647 w 93"/>
                <a:gd name="T35" fmla="*/ 1029144896 h 101"/>
                <a:gd name="T36" fmla="*/ 2147483647 w 93"/>
                <a:gd name="T37" fmla="*/ 514572448 h 101"/>
                <a:gd name="T38" fmla="*/ 2147483647 w 93"/>
                <a:gd name="T39" fmla="*/ 514572448 h 101"/>
                <a:gd name="T40" fmla="*/ 2147483647 w 93"/>
                <a:gd name="T41" fmla="*/ 467790045 h 101"/>
                <a:gd name="T42" fmla="*/ 2147483647 w 93"/>
                <a:gd name="T43" fmla="*/ 233898442 h 101"/>
                <a:gd name="T44" fmla="*/ 2147483647 w 93"/>
                <a:gd name="T45" fmla="*/ 0 h 101"/>
                <a:gd name="T46" fmla="*/ 2147483647 w 93"/>
                <a:gd name="T47" fmla="*/ 46782416 h 101"/>
                <a:gd name="T48" fmla="*/ 2147483647 w 93"/>
                <a:gd name="T49" fmla="*/ 233898442 h 101"/>
                <a:gd name="T50" fmla="*/ 2147483647 w 93"/>
                <a:gd name="T51" fmla="*/ 982362493 h 101"/>
                <a:gd name="T52" fmla="*/ 2147483647 w 93"/>
                <a:gd name="T53" fmla="*/ 2147483647 h 101"/>
                <a:gd name="T54" fmla="*/ 2147483647 w 93"/>
                <a:gd name="T55" fmla="*/ 2147483647 h 101"/>
                <a:gd name="T56" fmla="*/ 2147483647 w 93"/>
                <a:gd name="T57" fmla="*/ 2147483647 h 101"/>
                <a:gd name="T58" fmla="*/ 880859534 w 93"/>
                <a:gd name="T59" fmla="*/ 1684050660 h 101"/>
                <a:gd name="T60" fmla="*/ 880859534 w 93"/>
                <a:gd name="T61" fmla="*/ 1684050660 h 101"/>
                <a:gd name="T62" fmla="*/ 1622633867 w 93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101"/>
                <a:gd name="T98" fmla="*/ 93 w 93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9" name="Oval 23">
              <a:extLst>
                <a:ext uri="{FF2B5EF4-FFF2-40B4-BE49-F238E27FC236}">
                  <a16:creationId xmlns:a16="http://schemas.microsoft.com/office/drawing/2014/main" id="{1B340801-3B42-EEAA-DE13-ABE13415A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0" name="Oval 24">
              <a:extLst>
                <a:ext uri="{FF2B5EF4-FFF2-40B4-BE49-F238E27FC236}">
                  <a16:creationId xmlns:a16="http://schemas.microsoft.com/office/drawing/2014/main" id="{CE4B21D8-A189-297C-5E86-8FB19854C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8897249-95F5-A609-E0C1-79DA841DC01B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1573671806 w 55"/>
                <a:gd name="T1" fmla="*/ 2147483647 h 83"/>
                <a:gd name="T2" fmla="*/ 1897664399 w 55"/>
                <a:gd name="T3" fmla="*/ 2147483647 h 83"/>
                <a:gd name="T4" fmla="*/ 2147483647 w 55"/>
                <a:gd name="T5" fmla="*/ 2147483647 h 83"/>
                <a:gd name="T6" fmla="*/ 2082801808 w 55"/>
                <a:gd name="T7" fmla="*/ 2147483647 h 83"/>
                <a:gd name="T8" fmla="*/ 1064542230 w 55"/>
                <a:gd name="T9" fmla="*/ 2147483647 h 83"/>
                <a:gd name="T10" fmla="*/ 46282665 w 55"/>
                <a:gd name="T11" fmla="*/ 2147483647 h 83"/>
                <a:gd name="T12" fmla="*/ 0 w 55"/>
                <a:gd name="T13" fmla="*/ 2147483647 h 83"/>
                <a:gd name="T14" fmla="*/ 370274925 w 55"/>
                <a:gd name="T15" fmla="*/ 2147483647 h 83"/>
                <a:gd name="T16" fmla="*/ 879404608 w 55"/>
                <a:gd name="T17" fmla="*/ 2147483647 h 83"/>
                <a:gd name="T18" fmla="*/ 1666243913 w 55"/>
                <a:gd name="T19" fmla="*/ 560056749 h 83"/>
                <a:gd name="T20" fmla="*/ 1573671806 w 55"/>
                <a:gd name="T21" fmla="*/ 373368853 h 83"/>
                <a:gd name="T22" fmla="*/ 925687472 w 55"/>
                <a:gd name="T23" fmla="*/ 186687842 h 83"/>
                <a:gd name="T24" fmla="*/ 833121956 w 55"/>
                <a:gd name="T25" fmla="*/ 93340505 h 83"/>
                <a:gd name="T26" fmla="*/ 1388534397 w 55"/>
                <a:gd name="T27" fmla="*/ 186687842 h 83"/>
                <a:gd name="T28" fmla="*/ 2147483647 w 55"/>
                <a:gd name="T29" fmla="*/ 140014187 h 83"/>
                <a:gd name="T30" fmla="*/ 2147483647 w 55"/>
                <a:gd name="T31" fmla="*/ 280028374 h 83"/>
                <a:gd name="T32" fmla="*/ 1573671806 w 55"/>
                <a:gd name="T33" fmla="*/ 2147483647 h 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83"/>
                <a:gd name="T53" fmla="*/ 55 w 55"/>
                <a:gd name="T54" fmla="*/ 83 h 8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543D6FC-06BF-B549-BA9B-183BEF3AF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1484903423 w 60"/>
                <a:gd name="T1" fmla="*/ 92836516 h 79"/>
                <a:gd name="T2" fmla="*/ 2147483647 w 60"/>
                <a:gd name="T3" fmla="*/ 1810360086 h 79"/>
                <a:gd name="T4" fmla="*/ 371225856 w 60"/>
                <a:gd name="T5" fmla="*/ 2147483647 h 79"/>
                <a:gd name="T6" fmla="*/ 324822637 w 60"/>
                <a:gd name="T7" fmla="*/ 2147483647 h 79"/>
                <a:gd name="T8" fmla="*/ 1856122786 w 60"/>
                <a:gd name="T9" fmla="*/ 2135301425 h 79"/>
                <a:gd name="T10" fmla="*/ 1160080892 w 60"/>
                <a:gd name="T11" fmla="*/ 2147483647 h 79"/>
                <a:gd name="T12" fmla="*/ 46403232 w 60"/>
                <a:gd name="T13" fmla="*/ 1067647306 h 79"/>
                <a:gd name="T14" fmla="*/ 1484903423 w 60"/>
                <a:gd name="T15" fmla="*/ 92836516 h 79"/>
                <a:gd name="T16" fmla="*/ 1299290548 w 60"/>
                <a:gd name="T17" fmla="*/ 2147483647 h 79"/>
                <a:gd name="T18" fmla="*/ 1902526005 w 60"/>
                <a:gd name="T19" fmla="*/ 1949621634 h 79"/>
                <a:gd name="T20" fmla="*/ 2041735661 w 60"/>
                <a:gd name="T21" fmla="*/ 1485425135 h 79"/>
                <a:gd name="T22" fmla="*/ 1484903423 w 60"/>
                <a:gd name="T23" fmla="*/ 185679845 h 79"/>
                <a:gd name="T24" fmla="*/ 742451712 w 60"/>
                <a:gd name="T25" fmla="*/ 1114072364 h 79"/>
                <a:gd name="T26" fmla="*/ 1299290548 w 60"/>
                <a:gd name="T27" fmla="*/ 2147483647 h 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79"/>
                <a:gd name="T44" fmla="*/ 60 w 60"/>
                <a:gd name="T45" fmla="*/ 79 h 7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F594455-00E8-6A3C-FA90-1F03F5B09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556838837 w 60"/>
                <a:gd name="T1" fmla="*/ 1908484128 h 81"/>
                <a:gd name="T2" fmla="*/ 46403232 w 60"/>
                <a:gd name="T3" fmla="*/ 1163710739 h 81"/>
                <a:gd name="T4" fmla="*/ 1252887330 w 60"/>
                <a:gd name="T5" fmla="*/ 46550882 h 81"/>
                <a:gd name="T6" fmla="*/ 2147483647 w 60"/>
                <a:gd name="T7" fmla="*/ 791324045 h 81"/>
                <a:gd name="T8" fmla="*/ 1995332442 w 60"/>
                <a:gd name="T9" fmla="*/ 1582648089 h 81"/>
                <a:gd name="T10" fmla="*/ 2147483647 w 60"/>
                <a:gd name="T11" fmla="*/ 2147483647 h 81"/>
                <a:gd name="T12" fmla="*/ 1345693767 w 60"/>
                <a:gd name="T13" fmla="*/ 2147483647 h 81"/>
                <a:gd name="T14" fmla="*/ 46403232 w 60"/>
                <a:gd name="T15" fmla="*/ 2147483647 h 81"/>
                <a:gd name="T16" fmla="*/ 556838837 w 60"/>
                <a:gd name="T17" fmla="*/ 1908484128 h 81"/>
                <a:gd name="T18" fmla="*/ 1345693767 w 60"/>
                <a:gd name="T19" fmla="*/ 2147483647 h 81"/>
                <a:gd name="T20" fmla="*/ 2088138879 w 60"/>
                <a:gd name="T21" fmla="*/ 2147483647 h 81"/>
                <a:gd name="T22" fmla="*/ 1345693767 w 60"/>
                <a:gd name="T23" fmla="*/ 2141231649 h 81"/>
                <a:gd name="T24" fmla="*/ 696048493 w 60"/>
                <a:gd name="T25" fmla="*/ 1955034997 h 81"/>
                <a:gd name="T26" fmla="*/ 371225856 w 60"/>
                <a:gd name="T27" fmla="*/ 2147483647 h 81"/>
                <a:gd name="T28" fmla="*/ 1345693767 w 60"/>
                <a:gd name="T29" fmla="*/ 2147483647 h 81"/>
                <a:gd name="T30" fmla="*/ 1252887330 w 60"/>
                <a:gd name="T31" fmla="*/ 139645837 h 81"/>
                <a:gd name="T32" fmla="*/ 696048493 w 60"/>
                <a:gd name="T33" fmla="*/ 791324045 h 81"/>
                <a:gd name="T34" fmla="*/ 1902526005 w 60"/>
                <a:gd name="T35" fmla="*/ 1536097220 h 81"/>
                <a:gd name="T36" fmla="*/ 2088138879 w 60"/>
                <a:gd name="T37" fmla="*/ 884418959 h 81"/>
                <a:gd name="T38" fmla="*/ 1252887330 w 60"/>
                <a:gd name="T39" fmla="*/ 139645837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81"/>
                <a:gd name="T62" fmla="*/ 60 w 60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9D58E83-6E28-D39C-16A1-8EFFB7AC670F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1999664011 w 65"/>
                <a:gd name="T1" fmla="*/ 1315022121 h 84"/>
                <a:gd name="T2" fmla="*/ 2147483647 w 65"/>
                <a:gd name="T3" fmla="*/ 2066465474 h 84"/>
                <a:gd name="T4" fmla="*/ 1813645345 w 65"/>
                <a:gd name="T5" fmla="*/ 2147483647 h 84"/>
                <a:gd name="T6" fmla="*/ 418531877 w 65"/>
                <a:gd name="T7" fmla="*/ 2147483647 h 84"/>
                <a:gd name="T8" fmla="*/ 651051907 w 65"/>
                <a:gd name="T9" fmla="*/ 2147483647 h 84"/>
                <a:gd name="T10" fmla="*/ 1162593224 w 65"/>
                <a:gd name="T11" fmla="*/ 2147483647 h 84"/>
                <a:gd name="T12" fmla="*/ 1767143662 w 65"/>
                <a:gd name="T13" fmla="*/ 2147483647 h 84"/>
                <a:gd name="T14" fmla="*/ 2147483647 w 65"/>
                <a:gd name="T15" fmla="*/ 2147483647 h 84"/>
                <a:gd name="T16" fmla="*/ 1441614405 w 65"/>
                <a:gd name="T17" fmla="*/ 1925565643 h 84"/>
                <a:gd name="T18" fmla="*/ 976581377 w 65"/>
                <a:gd name="T19" fmla="*/ 1972536822 h 84"/>
                <a:gd name="T20" fmla="*/ 1395113148 w 65"/>
                <a:gd name="T21" fmla="*/ 1690743583 h 84"/>
                <a:gd name="T22" fmla="*/ 1488122481 w 65"/>
                <a:gd name="T23" fmla="*/ 986264984 h 84"/>
                <a:gd name="T24" fmla="*/ 651051907 w 65"/>
                <a:gd name="T25" fmla="*/ 610543308 h 84"/>
                <a:gd name="T26" fmla="*/ 93009360 w 65"/>
                <a:gd name="T27" fmla="*/ 1221093469 h 84"/>
                <a:gd name="T28" fmla="*/ 46501270 w 65"/>
                <a:gd name="T29" fmla="*/ 1221093469 h 84"/>
                <a:gd name="T30" fmla="*/ 837070574 w 65"/>
                <a:gd name="T31" fmla="*/ 140893032 h 84"/>
                <a:gd name="T32" fmla="*/ 2092673344 w 65"/>
                <a:gd name="T33" fmla="*/ 657507634 h 84"/>
                <a:gd name="T34" fmla="*/ 1999664011 w 65"/>
                <a:gd name="T35" fmla="*/ 1315022121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84"/>
                <a:gd name="T56" fmla="*/ 65 w 65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1E1FD6D1-B2A5-8D47-901D-5CEB80E2B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2147483647 w 907"/>
                <a:gd name="T1" fmla="*/ 2147483647 h 907"/>
                <a:gd name="T2" fmla="*/ 2147483647 w 907"/>
                <a:gd name="T3" fmla="*/ 2147483647 h 907"/>
                <a:gd name="T4" fmla="*/ 2147483647 w 907"/>
                <a:gd name="T5" fmla="*/ 2147483647 h 907"/>
                <a:gd name="T6" fmla="*/ 1675863822 w 907"/>
                <a:gd name="T7" fmla="*/ 2147483647 h 907"/>
                <a:gd name="T8" fmla="*/ 0 w 907"/>
                <a:gd name="T9" fmla="*/ 2147483647 h 907"/>
                <a:gd name="T10" fmla="*/ 1675863822 w 907"/>
                <a:gd name="T11" fmla="*/ 2147483647 h 907"/>
                <a:gd name="T12" fmla="*/ 2147483647 w 907"/>
                <a:gd name="T13" fmla="*/ 2147483647 h 907"/>
                <a:gd name="T14" fmla="*/ 2147483647 w 907"/>
                <a:gd name="T15" fmla="*/ 1627796313 h 907"/>
                <a:gd name="T16" fmla="*/ 2147483647 w 907"/>
                <a:gd name="T17" fmla="*/ 0 h 907"/>
                <a:gd name="T18" fmla="*/ 2147483647 w 907"/>
                <a:gd name="T19" fmla="*/ 1627796313 h 907"/>
                <a:gd name="T20" fmla="*/ 2147483647 w 907"/>
                <a:gd name="T21" fmla="*/ 2147483647 h 907"/>
                <a:gd name="T22" fmla="*/ 2147483647 w 907"/>
                <a:gd name="T23" fmla="*/ 2147483647 h 907"/>
                <a:gd name="T24" fmla="*/ 2147483647 w 907"/>
                <a:gd name="T25" fmla="*/ 2147483647 h 907"/>
                <a:gd name="T26" fmla="*/ 2147483647 w 907"/>
                <a:gd name="T27" fmla="*/ 2147483647 h 907"/>
                <a:gd name="T28" fmla="*/ 2147483647 w 907"/>
                <a:gd name="T29" fmla="*/ 2147483647 h 907"/>
                <a:gd name="T30" fmla="*/ 2147483647 w 907"/>
                <a:gd name="T31" fmla="*/ 2147483647 h 907"/>
                <a:gd name="T32" fmla="*/ 2147483647 w 907"/>
                <a:gd name="T33" fmla="*/ 2147483647 h 907"/>
                <a:gd name="T34" fmla="*/ 2147483647 w 907"/>
                <a:gd name="T35" fmla="*/ 744132553 h 907"/>
                <a:gd name="T36" fmla="*/ 744826873 w 907"/>
                <a:gd name="T37" fmla="*/ 2147483647 h 907"/>
                <a:gd name="T38" fmla="*/ 2147483647 w 907"/>
                <a:gd name="T39" fmla="*/ 2147483647 h 907"/>
                <a:gd name="T40" fmla="*/ 2147483647 w 907"/>
                <a:gd name="T41" fmla="*/ 2147483647 h 907"/>
                <a:gd name="T42" fmla="*/ 2147483647 w 907"/>
                <a:gd name="T43" fmla="*/ 744132553 h 9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07"/>
                <a:gd name="T67" fmla="*/ 0 h 907"/>
                <a:gd name="T68" fmla="*/ 907 w 907"/>
                <a:gd name="T69" fmla="*/ 907 h 9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E5A910B-D7D0-C268-D249-3AD7389DE943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138094636 w 14"/>
                <a:gd name="T1" fmla="*/ 293160629 h 7"/>
                <a:gd name="T2" fmla="*/ 322223061 w 14"/>
                <a:gd name="T3" fmla="*/ 342020716 h 7"/>
                <a:gd name="T4" fmla="*/ 598405549 w 14"/>
                <a:gd name="T5" fmla="*/ 195440401 h 7"/>
                <a:gd name="T6" fmla="*/ 644439338 w 14"/>
                <a:gd name="T7" fmla="*/ 195440401 h 7"/>
                <a:gd name="T8" fmla="*/ 322223061 w 14"/>
                <a:gd name="T9" fmla="*/ 0 h 7"/>
                <a:gd name="T10" fmla="*/ 0 w 14"/>
                <a:gd name="T11" fmla="*/ 146580315 h 7"/>
                <a:gd name="T12" fmla="*/ 138094636 w 14"/>
                <a:gd name="T13" fmla="*/ 293160629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"/>
                <a:gd name="T23" fmla="*/ 14 w 1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92B0AA09-49F6-86C9-3BAF-0259FAF62D99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2147483647 w 56"/>
                <a:gd name="T1" fmla="*/ 323992251 h 11"/>
                <a:gd name="T2" fmla="*/ 1841217694 w 56"/>
                <a:gd name="T3" fmla="*/ 92572126 h 11"/>
                <a:gd name="T4" fmla="*/ 230153060 w 56"/>
                <a:gd name="T5" fmla="*/ 92572126 h 11"/>
                <a:gd name="T6" fmla="*/ 46033318 w 56"/>
                <a:gd name="T7" fmla="*/ 277709603 h 11"/>
                <a:gd name="T8" fmla="*/ 1104731889 w 56"/>
                <a:gd name="T9" fmla="*/ 509129754 h 11"/>
                <a:gd name="T10" fmla="*/ 1519004492 w 56"/>
                <a:gd name="T11" fmla="*/ 462847106 h 11"/>
                <a:gd name="T12" fmla="*/ 2147483647 w 56"/>
                <a:gd name="T13" fmla="*/ 32399225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11"/>
                <a:gd name="T23" fmla="*/ 56 w 5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2921299-3BA6-84AF-29B6-109CBD37B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2147483647 w 551"/>
                <a:gd name="T1" fmla="*/ 2147483647 h 552"/>
                <a:gd name="T2" fmla="*/ 2147483647 w 551"/>
                <a:gd name="T3" fmla="*/ 232586949 h 552"/>
                <a:gd name="T4" fmla="*/ 2147483647 w 551"/>
                <a:gd name="T5" fmla="*/ 744268561 h 552"/>
                <a:gd name="T6" fmla="*/ 2147483647 w 551"/>
                <a:gd name="T7" fmla="*/ 0 h 552"/>
                <a:gd name="T8" fmla="*/ 2147483647 w 551"/>
                <a:gd name="T9" fmla="*/ 2147483647 h 552"/>
                <a:gd name="T10" fmla="*/ 279262429 w 551"/>
                <a:gd name="T11" fmla="*/ 2147483647 h 552"/>
                <a:gd name="T12" fmla="*/ 2147483647 w 551"/>
                <a:gd name="T13" fmla="*/ 2147483647 h 552"/>
                <a:gd name="T14" fmla="*/ 279262429 w 551"/>
                <a:gd name="T15" fmla="*/ 2147483647 h 552"/>
                <a:gd name="T16" fmla="*/ 2147483647 w 551"/>
                <a:gd name="T17" fmla="*/ 2147483647 h 552"/>
                <a:gd name="T18" fmla="*/ 2147483647 w 551"/>
                <a:gd name="T19" fmla="*/ 2147483647 h 552"/>
                <a:gd name="T20" fmla="*/ 2147483647 w 551"/>
                <a:gd name="T21" fmla="*/ 2147483647 h 552"/>
                <a:gd name="T22" fmla="*/ 2147483647 w 551"/>
                <a:gd name="T23" fmla="*/ 2147483647 h 552"/>
                <a:gd name="T24" fmla="*/ 2147483647 w 551"/>
                <a:gd name="T25" fmla="*/ 2147483647 h 552"/>
                <a:gd name="T26" fmla="*/ 2147483647 w 551"/>
                <a:gd name="T27" fmla="*/ 2147483647 h 552"/>
                <a:gd name="T28" fmla="*/ 2147483647 w 551"/>
                <a:gd name="T29" fmla="*/ 2147483647 h 552"/>
                <a:gd name="T30" fmla="*/ 2147483647 w 551"/>
                <a:gd name="T31" fmla="*/ 2147483647 h 552"/>
                <a:gd name="T32" fmla="*/ 2147483647 w 551"/>
                <a:gd name="T33" fmla="*/ 2147483647 h 552"/>
                <a:gd name="T34" fmla="*/ 2147483647 w 551"/>
                <a:gd name="T35" fmla="*/ 2147483647 h 552"/>
                <a:gd name="T36" fmla="*/ 2147483647 w 551"/>
                <a:gd name="T37" fmla="*/ 2147483647 h 552"/>
                <a:gd name="T38" fmla="*/ 2147483647 w 551"/>
                <a:gd name="T39" fmla="*/ 2147483647 h 552"/>
                <a:gd name="T40" fmla="*/ 2147483647 w 551"/>
                <a:gd name="T41" fmla="*/ 2147483647 h 552"/>
                <a:gd name="T42" fmla="*/ 2147483647 w 551"/>
                <a:gd name="T43" fmla="*/ 2147483647 h 552"/>
                <a:gd name="T44" fmla="*/ 2147483647 w 551"/>
                <a:gd name="T45" fmla="*/ 2147483647 h 552"/>
                <a:gd name="T46" fmla="*/ 2147483647 w 551"/>
                <a:gd name="T47" fmla="*/ 2147483647 h 552"/>
                <a:gd name="T48" fmla="*/ 2147483647 w 551"/>
                <a:gd name="T49" fmla="*/ 2147483647 h 552"/>
                <a:gd name="T50" fmla="*/ 2147483647 w 551"/>
                <a:gd name="T51" fmla="*/ 2147483647 h 552"/>
                <a:gd name="T52" fmla="*/ 2147483647 w 551"/>
                <a:gd name="T53" fmla="*/ 2147483647 h 552"/>
                <a:gd name="T54" fmla="*/ 2147483647 w 551"/>
                <a:gd name="T55" fmla="*/ 2147483647 h 552"/>
                <a:gd name="T56" fmla="*/ 2147483647 w 551"/>
                <a:gd name="T57" fmla="*/ 2147483647 h 552"/>
                <a:gd name="T58" fmla="*/ 2147483647 w 551"/>
                <a:gd name="T59" fmla="*/ 2147483647 h 552"/>
                <a:gd name="T60" fmla="*/ 2147483647 w 551"/>
                <a:gd name="T61" fmla="*/ 2147483647 h 552"/>
                <a:gd name="T62" fmla="*/ 2147483647 w 551"/>
                <a:gd name="T63" fmla="*/ 2147483647 h 552"/>
                <a:gd name="T64" fmla="*/ 2147483647 w 551"/>
                <a:gd name="T65" fmla="*/ 2147483647 h 552"/>
                <a:gd name="T66" fmla="*/ 2147483647 w 551"/>
                <a:gd name="T67" fmla="*/ 2147483647 h 552"/>
                <a:gd name="T68" fmla="*/ 2147483647 w 551"/>
                <a:gd name="T69" fmla="*/ 2147483647 h 552"/>
                <a:gd name="T70" fmla="*/ 2147483647 w 551"/>
                <a:gd name="T71" fmla="*/ 2147483647 h 552"/>
                <a:gd name="T72" fmla="*/ 2147483647 w 551"/>
                <a:gd name="T73" fmla="*/ 2147483647 h 552"/>
                <a:gd name="T74" fmla="*/ 2147483647 w 551"/>
                <a:gd name="T75" fmla="*/ 2147483647 h 552"/>
                <a:gd name="T76" fmla="*/ 2147483647 w 551"/>
                <a:gd name="T77" fmla="*/ 2147483647 h 552"/>
                <a:gd name="T78" fmla="*/ 2147483647 w 551"/>
                <a:gd name="T79" fmla="*/ 2147483647 h 552"/>
                <a:gd name="T80" fmla="*/ 2147483647 w 551"/>
                <a:gd name="T81" fmla="*/ 2147483647 h 552"/>
                <a:gd name="T82" fmla="*/ 2147483647 w 551"/>
                <a:gd name="T83" fmla="*/ 2147483647 h 552"/>
                <a:gd name="T84" fmla="*/ 2147483647 w 551"/>
                <a:gd name="T85" fmla="*/ 2147483647 h 552"/>
                <a:gd name="T86" fmla="*/ 2147483647 w 551"/>
                <a:gd name="T87" fmla="*/ 2147483647 h 552"/>
                <a:gd name="T88" fmla="*/ 2147483647 w 551"/>
                <a:gd name="T89" fmla="*/ 2147483647 h 552"/>
                <a:gd name="T90" fmla="*/ 2147483647 w 551"/>
                <a:gd name="T91" fmla="*/ 2147483647 h 552"/>
                <a:gd name="T92" fmla="*/ 2147483647 w 551"/>
                <a:gd name="T93" fmla="*/ 2147483647 h 552"/>
                <a:gd name="T94" fmla="*/ 2147483647 w 551"/>
                <a:gd name="T95" fmla="*/ 2147483647 h 552"/>
                <a:gd name="T96" fmla="*/ 2147483647 w 551"/>
                <a:gd name="T97" fmla="*/ 2147483647 h 552"/>
                <a:gd name="T98" fmla="*/ 2147483647 w 551"/>
                <a:gd name="T99" fmla="*/ 2147483647 h 552"/>
                <a:gd name="T100" fmla="*/ 2147483647 w 551"/>
                <a:gd name="T101" fmla="*/ 2147483647 h 552"/>
                <a:gd name="T102" fmla="*/ 2147483647 w 551"/>
                <a:gd name="T103" fmla="*/ 2147483647 h 552"/>
                <a:gd name="T104" fmla="*/ 2147483647 w 551"/>
                <a:gd name="T105" fmla="*/ 2147483647 h 552"/>
                <a:gd name="T106" fmla="*/ 2147483647 w 551"/>
                <a:gd name="T107" fmla="*/ 2147483647 h 552"/>
                <a:gd name="T108" fmla="*/ 2147483647 w 551"/>
                <a:gd name="T109" fmla="*/ 2147483647 h 552"/>
                <a:gd name="T110" fmla="*/ 2147483647 w 551"/>
                <a:gd name="T111" fmla="*/ 2147483647 h 552"/>
                <a:gd name="T112" fmla="*/ 2147483647 w 551"/>
                <a:gd name="T113" fmla="*/ 2147483647 h 552"/>
                <a:gd name="T114" fmla="*/ 2147483647 w 551"/>
                <a:gd name="T115" fmla="*/ 2147483647 h 552"/>
                <a:gd name="T116" fmla="*/ 2147483647 w 551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1"/>
                <a:gd name="T178" fmla="*/ 0 h 552"/>
                <a:gd name="T179" fmla="*/ 551 w 551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73DD08D1-B6A3-0F84-95CE-D869CC2BDCA6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457527143 w 20"/>
                <a:gd name="T1" fmla="*/ 836486679 h 19"/>
                <a:gd name="T2" fmla="*/ 777791260 w 20"/>
                <a:gd name="T3" fmla="*/ 790015209 h 19"/>
                <a:gd name="T4" fmla="*/ 823543277 w 20"/>
                <a:gd name="T5" fmla="*/ 232357458 h 19"/>
                <a:gd name="T6" fmla="*/ 183008120 w 20"/>
                <a:gd name="T7" fmla="*/ 46471484 h 19"/>
                <a:gd name="T8" fmla="*/ 0 w 20"/>
                <a:gd name="T9" fmla="*/ 232357458 h 19"/>
                <a:gd name="T10" fmla="*/ 457527143 w 20"/>
                <a:gd name="T11" fmla="*/ 83648667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2A676D26-DF23-2CF2-0FD4-31333386BC0C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135313963 w 18"/>
                <a:gd name="T1" fmla="*/ 779727945 h 17"/>
                <a:gd name="T2" fmla="*/ 360837200 w 18"/>
                <a:gd name="T3" fmla="*/ 733864795 h 17"/>
                <a:gd name="T4" fmla="*/ 811883674 w 18"/>
                <a:gd name="T5" fmla="*/ 137596276 h 17"/>
                <a:gd name="T6" fmla="*/ 360837200 w 18"/>
                <a:gd name="T7" fmla="*/ 45863163 h 17"/>
                <a:gd name="T8" fmla="*/ 90209300 w 18"/>
                <a:gd name="T9" fmla="*/ 275199325 h 17"/>
                <a:gd name="T10" fmla="*/ 135313963 w 18"/>
                <a:gd name="T11" fmla="*/ 77972794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7"/>
                <a:gd name="T20" fmla="*/ 18 w 1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90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961" y="980760"/>
            <a:ext cx="4937760" cy="533766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7632" y="923553"/>
            <a:ext cx="5642919" cy="539486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FF23-0FE3-4422-BF16-6D55A64A4C48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91408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961" y="891407"/>
            <a:ext cx="5399079" cy="72694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961" y="1627690"/>
            <a:ext cx="5399079" cy="466601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040" y="891408"/>
            <a:ext cx="527551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039" y="1618354"/>
            <a:ext cx="5275511" cy="467535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A95-A3F0-4CD1-BEC5-F2781E14903F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91408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CE89-69A8-4728-AAE6-D47F7F5461A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3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497F-15FD-4FB7-B6D5-D28866BEADD1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7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8D8308-A317-4EFF-B8FC-DD6D203B691D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5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198" y="0"/>
            <a:ext cx="10633401" cy="74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197" y="963150"/>
            <a:ext cx="10633401" cy="54045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60E134-2332-44B1-8EB8-C706194255FA}" type="datetime1">
              <a:rPr lang="zh-CN" altLang="en-US" smtClean="0"/>
              <a:pPr/>
              <a:t>2024/3/5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5B3F3CCD-5AE8-4BDA-99FD-25BB3DCCC4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44198" y="856396"/>
            <a:ext cx="1063340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21">
            <a:extLst>
              <a:ext uri="{FF2B5EF4-FFF2-40B4-BE49-F238E27FC236}">
                <a16:creationId xmlns:a16="http://schemas.microsoft.com/office/drawing/2014/main" id="{AF0722C2-045A-3D01-2A09-C886354797A9}"/>
              </a:ext>
            </a:extLst>
          </p:cNvPr>
          <p:cNvGrpSpPr/>
          <p:nvPr userDrawn="1"/>
        </p:nvGrpSpPr>
        <p:grpSpPr bwMode="auto">
          <a:xfrm>
            <a:off x="6726560" y="-210839"/>
            <a:ext cx="7768666" cy="7764182"/>
            <a:chOff x="1502936" y="-740618"/>
            <a:chExt cx="6188355" cy="618547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D1370E5-5681-DFA9-CC48-F59459FB30EF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2147483647 w 79"/>
                <a:gd name="T1" fmla="*/ 2147483647 h 86"/>
                <a:gd name="T2" fmla="*/ 1299754571 w 79"/>
                <a:gd name="T3" fmla="*/ 2147483647 h 86"/>
                <a:gd name="T4" fmla="*/ 92836688 w 79"/>
                <a:gd name="T5" fmla="*/ 2147483647 h 86"/>
                <a:gd name="T6" fmla="*/ 464197148 w 79"/>
                <a:gd name="T7" fmla="*/ 507759181 h 86"/>
                <a:gd name="T8" fmla="*/ 46418344 w 79"/>
                <a:gd name="T9" fmla="*/ 92318604 h 86"/>
                <a:gd name="T10" fmla="*/ 185680190 w 79"/>
                <a:gd name="T11" fmla="*/ 0 h 86"/>
                <a:gd name="T12" fmla="*/ 881975753 w 79"/>
                <a:gd name="T13" fmla="*/ 138477919 h 86"/>
                <a:gd name="T14" fmla="*/ 1624689700 w 79"/>
                <a:gd name="T15" fmla="*/ 230803343 h 86"/>
                <a:gd name="T16" fmla="*/ 1717533175 w 79"/>
                <a:gd name="T17" fmla="*/ 323121921 h 86"/>
                <a:gd name="T18" fmla="*/ 1206911096 w 79"/>
                <a:gd name="T19" fmla="*/ 600084553 h 86"/>
                <a:gd name="T20" fmla="*/ 881975753 w 79"/>
                <a:gd name="T21" fmla="*/ 2147483647 h 86"/>
                <a:gd name="T22" fmla="*/ 1531853038 w 79"/>
                <a:gd name="T23" fmla="*/ 2147483647 h 86"/>
                <a:gd name="T24" fmla="*/ 2147483647 w 79"/>
                <a:gd name="T25" fmla="*/ 2147483647 h 86"/>
                <a:gd name="T26" fmla="*/ 2147483647 w 79"/>
                <a:gd name="T27" fmla="*/ 1384806260 h 86"/>
                <a:gd name="T28" fmla="*/ 2147483647 w 79"/>
                <a:gd name="T29" fmla="*/ 507759181 h 86"/>
                <a:gd name="T30" fmla="*/ 2147483647 w 79"/>
                <a:gd name="T31" fmla="*/ 415440498 h 86"/>
                <a:gd name="T32" fmla="*/ 2147483647 w 79"/>
                <a:gd name="T33" fmla="*/ 369281209 h 86"/>
                <a:gd name="T34" fmla="*/ 2147483647 w 79"/>
                <a:gd name="T35" fmla="*/ 461599893 h 86"/>
                <a:gd name="T36" fmla="*/ 2147483647 w 79"/>
                <a:gd name="T37" fmla="*/ 553925264 h 86"/>
                <a:gd name="T38" fmla="*/ 2147483647 w 79"/>
                <a:gd name="T39" fmla="*/ 600084553 h 86"/>
                <a:gd name="T40" fmla="*/ 2147483647 w 79"/>
                <a:gd name="T41" fmla="*/ 692403130 h 86"/>
                <a:gd name="T42" fmla="*/ 2147483647 w 79"/>
                <a:gd name="T43" fmla="*/ 1384806260 h 86"/>
                <a:gd name="T44" fmla="*/ 2147483647 w 79"/>
                <a:gd name="T45" fmla="*/ 2147483647 h 8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9"/>
                <a:gd name="T70" fmla="*/ 0 h 86"/>
                <a:gd name="T71" fmla="*/ 79 w 79"/>
                <a:gd name="T72" fmla="*/ 86 h 8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007B97E7-CCD8-7A03-1815-9E911BE2E4E2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980378172 w 107"/>
                <a:gd name="T1" fmla="*/ 2147483647 h 101"/>
                <a:gd name="T2" fmla="*/ 1027065430 w 107"/>
                <a:gd name="T3" fmla="*/ 2147483647 h 101"/>
                <a:gd name="T4" fmla="*/ 1260488052 w 107"/>
                <a:gd name="T5" fmla="*/ 2147483647 h 101"/>
                <a:gd name="T6" fmla="*/ 1167113537 w 107"/>
                <a:gd name="T7" fmla="*/ 2147483647 h 101"/>
                <a:gd name="T8" fmla="*/ 606900397 w 107"/>
                <a:gd name="T9" fmla="*/ 2147483647 h 101"/>
                <a:gd name="T10" fmla="*/ 46687271 w 107"/>
                <a:gd name="T11" fmla="*/ 2147483647 h 101"/>
                <a:gd name="T12" fmla="*/ 0 w 107"/>
                <a:gd name="T13" fmla="*/ 2147483647 h 101"/>
                <a:gd name="T14" fmla="*/ 326790411 w 107"/>
                <a:gd name="T15" fmla="*/ 2147483647 h 101"/>
                <a:gd name="T16" fmla="*/ 887010276 w 107"/>
                <a:gd name="T17" fmla="*/ 2147483647 h 101"/>
                <a:gd name="T18" fmla="*/ 1820701405 w 107"/>
                <a:gd name="T19" fmla="*/ 649458943 h 101"/>
                <a:gd name="T20" fmla="*/ 1493910673 w 107"/>
                <a:gd name="T21" fmla="*/ 139169781 h 101"/>
                <a:gd name="T22" fmla="*/ 1400536159 w 107"/>
                <a:gd name="T23" fmla="*/ 46389923 h 101"/>
                <a:gd name="T24" fmla="*/ 1493910673 w 107"/>
                <a:gd name="T25" fmla="*/ 0 h 101"/>
                <a:gd name="T26" fmla="*/ 2007443602 w 107"/>
                <a:gd name="T27" fmla="*/ 231949653 h 101"/>
                <a:gd name="T28" fmla="*/ 2147483647 w 107"/>
                <a:gd name="T29" fmla="*/ 510289215 h 101"/>
                <a:gd name="T30" fmla="*/ 2147483647 w 107"/>
                <a:gd name="T31" fmla="*/ 2147483647 h 101"/>
                <a:gd name="T32" fmla="*/ 2147483647 w 107"/>
                <a:gd name="T33" fmla="*/ 2147483647 h 101"/>
                <a:gd name="T34" fmla="*/ 2147483647 w 107"/>
                <a:gd name="T35" fmla="*/ 1994773762 h 101"/>
                <a:gd name="T36" fmla="*/ 2147483647 w 107"/>
                <a:gd name="T37" fmla="*/ 1252534788 h 101"/>
                <a:gd name="T38" fmla="*/ 2147483647 w 107"/>
                <a:gd name="T39" fmla="*/ 1066975150 h 101"/>
                <a:gd name="T40" fmla="*/ 2147483647 w 107"/>
                <a:gd name="T41" fmla="*/ 1020585241 h 101"/>
                <a:gd name="T42" fmla="*/ 2147483647 w 107"/>
                <a:gd name="T43" fmla="*/ 1298924697 h 101"/>
                <a:gd name="T44" fmla="*/ 2147483647 w 107"/>
                <a:gd name="T45" fmla="*/ 1530874243 h 101"/>
                <a:gd name="T46" fmla="*/ 2147483647 w 107"/>
                <a:gd name="T47" fmla="*/ 1577264153 h 101"/>
                <a:gd name="T48" fmla="*/ 2147483647 w 107"/>
                <a:gd name="T49" fmla="*/ 1577264153 h 101"/>
                <a:gd name="T50" fmla="*/ 2147483647 w 107"/>
                <a:gd name="T51" fmla="*/ 2041163671 h 101"/>
                <a:gd name="T52" fmla="*/ 2147483647 w 107"/>
                <a:gd name="T53" fmla="*/ 2147483647 h 101"/>
                <a:gd name="T54" fmla="*/ 2147483647 w 107"/>
                <a:gd name="T55" fmla="*/ 2147483647 h 101"/>
                <a:gd name="T56" fmla="*/ 2147483647 w 107"/>
                <a:gd name="T57" fmla="*/ 2147483647 h 101"/>
                <a:gd name="T58" fmla="*/ 1867388662 w 107"/>
                <a:gd name="T59" fmla="*/ 881415300 h 101"/>
                <a:gd name="T60" fmla="*/ 1867388662 w 107"/>
                <a:gd name="T61" fmla="*/ 881415300 h 101"/>
                <a:gd name="T62" fmla="*/ 980378172 w 107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7"/>
                <a:gd name="T97" fmla="*/ 0 h 101"/>
                <a:gd name="T98" fmla="*/ 107 w 107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094BBA9C-775D-EE37-1D05-4CC75F775432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2147483647 w 73"/>
                <a:gd name="T1" fmla="*/ 604455474 h 84"/>
                <a:gd name="T2" fmla="*/ 2000741438 w 73"/>
                <a:gd name="T3" fmla="*/ 46497621 h 84"/>
                <a:gd name="T4" fmla="*/ 2140323707 w 73"/>
                <a:gd name="T5" fmla="*/ 46497621 h 84"/>
                <a:gd name="T6" fmla="*/ 2147483647 w 73"/>
                <a:gd name="T7" fmla="*/ 511460259 h 84"/>
                <a:gd name="T8" fmla="*/ 2147483647 w 73"/>
                <a:gd name="T9" fmla="*/ 929932122 h 84"/>
                <a:gd name="T10" fmla="*/ 2147483647 w 73"/>
                <a:gd name="T11" fmla="*/ 1022920518 h 84"/>
                <a:gd name="T12" fmla="*/ 2147483647 w 73"/>
                <a:gd name="T13" fmla="*/ 1069418126 h 84"/>
                <a:gd name="T14" fmla="*/ 1209747534 w 73"/>
                <a:gd name="T15" fmla="*/ 2147483647 h 84"/>
                <a:gd name="T16" fmla="*/ 1349336624 w 73"/>
                <a:gd name="T17" fmla="*/ 2147483647 h 84"/>
                <a:gd name="T18" fmla="*/ 1256281778 w 73"/>
                <a:gd name="T19" fmla="*/ 2147483647 h 84"/>
                <a:gd name="T20" fmla="*/ 651404601 w 73"/>
                <a:gd name="T21" fmla="*/ 2147483647 h 84"/>
                <a:gd name="T22" fmla="*/ 46527436 w 73"/>
                <a:gd name="T23" fmla="*/ 2147483647 h 84"/>
                <a:gd name="T24" fmla="*/ 0 w 73"/>
                <a:gd name="T25" fmla="*/ 2147483647 h 84"/>
                <a:gd name="T26" fmla="*/ 604877177 w 73"/>
                <a:gd name="T27" fmla="*/ 2147483647 h 84"/>
                <a:gd name="T28" fmla="*/ 2147483647 w 73"/>
                <a:gd name="T29" fmla="*/ 604455474 h 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3"/>
                <a:gd name="T46" fmla="*/ 0 h 84"/>
                <a:gd name="T47" fmla="*/ 73 w 73"/>
                <a:gd name="T48" fmla="*/ 84 h 8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0D14FD26-308D-DFB2-11BC-F536DEF4AE38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2147483647 w 86"/>
                <a:gd name="T1" fmla="*/ 2147483647 h 82"/>
                <a:gd name="T2" fmla="*/ 2147483647 w 86"/>
                <a:gd name="T3" fmla="*/ 2147483647 h 82"/>
                <a:gd name="T4" fmla="*/ 2147483647 w 86"/>
                <a:gd name="T5" fmla="*/ 1762111525 h 82"/>
                <a:gd name="T6" fmla="*/ 2147483647 w 86"/>
                <a:gd name="T7" fmla="*/ 1808478815 h 82"/>
                <a:gd name="T8" fmla="*/ 2147483647 w 86"/>
                <a:gd name="T9" fmla="*/ 2147483647 h 82"/>
                <a:gd name="T10" fmla="*/ 2147483647 w 86"/>
                <a:gd name="T11" fmla="*/ 2147483647 h 82"/>
                <a:gd name="T12" fmla="*/ 2147483647 w 86"/>
                <a:gd name="T13" fmla="*/ 2147483647 h 82"/>
                <a:gd name="T14" fmla="*/ 2147483647 w 86"/>
                <a:gd name="T15" fmla="*/ 2147483647 h 82"/>
                <a:gd name="T16" fmla="*/ 186461870 w 86"/>
                <a:gd name="T17" fmla="*/ 2147483647 h 82"/>
                <a:gd name="T18" fmla="*/ 0 w 86"/>
                <a:gd name="T19" fmla="*/ 2147483647 h 82"/>
                <a:gd name="T20" fmla="*/ 46618881 w 86"/>
                <a:gd name="T21" fmla="*/ 2147483647 h 82"/>
                <a:gd name="T22" fmla="*/ 1398484536 w 86"/>
                <a:gd name="T23" fmla="*/ 649197605 h 82"/>
                <a:gd name="T24" fmla="*/ 1398484536 w 86"/>
                <a:gd name="T25" fmla="*/ 0 h 82"/>
                <a:gd name="T26" fmla="*/ 1491715444 w 86"/>
                <a:gd name="T27" fmla="*/ 0 h 82"/>
                <a:gd name="T28" fmla="*/ 1957877241 w 86"/>
                <a:gd name="T29" fmla="*/ 556457066 h 82"/>
                <a:gd name="T30" fmla="*/ 2147483647 w 86"/>
                <a:gd name="T31" fmla="*/ 1066540458 h 82"/>
                <a:gd name="T32" fmla="*/ 2147483647 w 86"/>
                <a:gd name="T33" fmla="*/ 1205654671 h 82"/>
                <a:gd name="T34" fmla="*/ 2097727017 w 86"/>
                <a:gd name="T35" fmla="*/ 1112914132 h 82"/>
                <a:gd name="T36" fmla="*/ 1957877241 w 86"/>
                <a:gd name="T37" fmla="*/ 1252021536 h 82"/>
                <a:gd name="T38" fmla="*/ 1025554075 w 86"/>
                <a:gd name="T39" fmla="*/ 2147483647 h 82"/>
                <a:gd name="T40" fmla="*/ 2147483647 w 86"/>
                <a:gd name="T41" fmla="*/ 2147483647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82"/>
                <a:gd name="T65" fmla="*/ 86 w 86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F1D8AC8C-EE00-73B1-2962-53ED1987EA18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2147483647 w 96"/>
                <a:gd name="T1" fmla="*/ 606135306 h 94"/>
                <a:gd name="T2" fmla="*/ 2147483647 w 96"/>
                <a:gd name="T3" fmla="*/ 46623689 h 94"/>
                <a:gd name="T4" fmla="*/ 2147483647 w 96"/>
                <a:gd name="T5" fmla="*/ 93254206 h 94"/>
                <a:gd name="T6" fmla="*/ 2147483647 w 96"/>
                <a:gd name="T7" fmla="*/ 746013161 h 94"/>
                <a:gd name="T8" fmla="*/ 2147483647 w 96"/>
                <a:gd name="T9" fmla="*/ 2147483647 h 94"/>
                <a:gd name="T10" fmla="*/ 2147483647 w 96"/>
                <a:gd name="T11" fmla="*/ 2147483647 h 94"/>
                <a:gd name="T12" fmla="*/ 2147483647 w 96"/>
                <a:gd name="T13" fmla="*/ 2147483647 h 94"/>
                <a:gd name="T14" fmla="*/ 2147483647 w 96"/>
                <a:gd name="T15" fmla="*/ 2147483647 h 94"/>
                <a:gd name="T16" fmla="*/ 2147483647 w 96"/>
                <a:gd name="T17" fmla="*/ 2147483647 h 94"/>
                <a:gd name="T18" fmla="*/ 2147483647 w 96"/>
                <a:gd name="T19" fmla="*/ 1352148467 h 94"/>
                <a:gd name="T20" fmla="*/ 2147483647 w 96"/>
                <a:gd name="T21" fmla="*/ 1119016434 h 94"/>
                <a:gd name="T22" fmla="*/ 2147483647 w 96"/>
                <a:gd name="T23" fmla="*/ 1911660312 h 94"/>
                <a:gd name="T24" fmla="*/ 2147483647 w 96"/>
                <a:gd name="T25" fmla="*/ 2004907663 h 94"/>
                <a:gd name="T26" fmla="*/ 2147483647 w 96"/>
                <a:gd name="T27" fmla="*/ 2147483647 h 94"/>
                <a:gd name="T28" fmla="*/ 2147483647 w 96"/>
                <a:gd name="T29" fmla="*/ 2147483647 h 94"/>
                <a:gd name="T30" fmla="*/ 2147483647 w 96"/>
                <a:gd name="T31" fmla="*/ 2147483647 h 94"/>
                <a:gd name="T32" fmla="*/ 1962682054 w 96"/>
                <a:gd name="T33" fmla="*/ 2147483647 h 94"/>
                <a:gd name="T34" fmla="*/ 1869220719 w 96"/>
                <a:gd name="T35" fmla="*/ 2147483647 h 94"/>
                <a:gd name="T36" fmla="*/ 1962682054 w 96"/>
                <a:gd name="T37" fmla="*/ 2147483647 h 94"/>
                <a:gd name="T38" fmla="*/ 2147483647 w 96"/>
                <a:gd name="T39" fmla="*/ 2098161842 h 94"/>
                <a:gd name="T40" fmla="*/ 2147483647 w 96"/>
                <a:gd name="T41" fmla="*/ 1958283987 h 94"/>
                <a:gd name="T42" fmla="*/ 1028068277 w 96"/>
                <a:gd name="T43" fmla="*/ 2147483647 h 94"/>
                <a:gd name="T44" fmla="*/ 934606942 w 96"/>
                <a:gd name="T45" fmla="*/ 2147483647 h 94"/>
                <a:gd name="T46" fmla="*/ 2147483647 w 96"/>
                <a:gd name="T47" fmla="*/ 2147483647 h 94"/>
                <a:gd name="T48" fmla="*/ 2147483647 w 96"/>
                <a:gd name="T49" fmla="*/ 2147483647 h 94"/>
                <a:gd name="T50" fmla="*/ 2147483647 w 96"/>
                <a:gd name="T51" fmla="*/ 2147483647 h 94"/>
                <a:gd name="T52" fmla="*/ 2147483647 w 96"/>
                <a:gd name="T53" fmla="*/ 2147483647 h 94"/>
                <a:gd name="T54" fmla="*/ 1495374952 w 96"/>
                <a:gd name="T55" fmla="*/ 2147483647 h 94"/>
                <a:gd name="T56" fmla="*/ 420576114 w 96"/>
                <a:gd name="T57" fmla="*/ 2147483647 h 94"/>
                <a:gd name="T58" fmla="*/ 46730681 w 96"/>
                <a:gd name="T59" fmla="*/ 1958283987 h 94"/>
                <a:gd name="T60" fmla="*/ 46730681 w 96"/>
                <a:gd name="T61" fmla="*/ 1818406133 h 94"/>
                <a:gd name="T62" fmla="*/ 560768224 w 96"/>
                <a:gd name="T63" fmla="*/ 2004907663 h 94"/>
                <a:gd name="T64" fmla="*/ 2147483647 w 96"/>
                <a:gd name="T65" fmla="*/ 606135306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4"/>
                <a:gd name="T101" fmla="*/ 96 w 96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E95FEAB0-EB48-4BA0-8384-E1BA3454A8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1809730654 w 90"/>
                <a:gd name="T1" fmla="*/ 2147483647 h 98"/>
                <a:gd name="T2" fmla="*/ 1948940639 w 90"/>
                <a:gd name="T3" fmla="*/ 1671472715 h 98"/>
                <a:gd name="T4" fmla="*/ 742453465 w 90"/>
                <a:gd name="T5" fmla="*/ 2042907642 h 98"/>
                <a:gd name="T6" fmla="*/ 556840152 w 90"/>
                <a:gd name="T7" fmla="*/ 2147483647 h 98"/>
                <a:gd name="T8" fmla="*/ 464033496 w 90"/>
                <a:gd name="T9" fmla="*/ 2147483647 h 98"/>
                <a:gd name="T10" fmla="*/ 232016748 w 90"/>
                <a:gd name="T11" fmla="*/ 1764333044 h 98"/>
                <a:gd name="T12" fmla="*/ 46403342 w 90"/>
                <a:gd name="T13" fmla="*/ 1067887392 h 98"/>
                <a:gd name="T14" fmla="*/ 46403342 w 90"/>
                <a:gd name="T15" fmla="*/ 975027063 h 98"/>
                <a:gd name="T16" fmla="*/ 556840152 w 90"/>
                <a:gd name="T17" fmla="*/ 1300031400 h 98"/>
                <a:gd name="T18" fmla="*/ 2147483647 w 90"/>
                <a:gd name="T19" fmla="*/ 510725207 h 98"/>
                <a:gd name="T20" fmla="*/ 2147483647 w 90"/>
                <a:gd name="T21" fmla="*/ 0 h 98"/>
                <a:gd name="T22" fmla="*/ 2147483647 w 90"/>
                <a:gd name="T23" fmla="*/ 92860355 h 98"/>
                <a:gd name="T24" fmla="*/ 2147483647 w 90"/>
                <a:gd name="T25" fmla="*/ 789306193 h 98"/>
                <a:gd name="T26" fmla="*/ 2147483647 w 90"/>
                <a:gd name="T27" fmla="*/ 1578612386 h 98"/>
                <a:gd name="T28" fmla="*/ 2147483647 w 90"/>
                <a:gd name="T29" fmla="*/ 2147483647 h 98"/>
                <a:gd name="T30" fmla="*/ 2134553952 w 90"/>
                <a:gd name="T31" fmla="*/ 2135767970 h 98"/>
                <a:gd name="T32" fmla="*/ 2134553952 w 90"/>
                <a:gd name="T33" fmla="*/ 2135767970 h 98"/>
                <a:gd name="T34" fmla="*/ 1902537310 w 90"/>
                <a:gd name="T35" fmla="*/ 2147483647 h 98"/>
                <a:gd name="T36" fmla="*/ 1299293617 w 90"/>
                <a:gd name="T37" fmla="*/ 2147483647 h 98"/>
                <a:gd name="T38" fmla="*/ 1113680304 w 90"/>
                <a:gd name="T39" fmla="*/ 2147483647 h 98"/>
                <a:gd name="T40" fmla="*/ 1020873648 w 90"/>
                <a:gd name="T41" fmla="*/ 2147483647 h 98"/>
                <a:gd name="T42" fmla="*/ 881663450 w 90"/>
                <a:gd name="T43" fmla="*/ 2147483647 h 98"/>
                <a:gd name="T44" fmla="*/ 742453465 w 90"/>
                <a:gd name="T45" fmla="*/ 2147483647 h 98"/>
                <a:gd name="T46" fmla="*/ 1809730654 w 90"/>
                <a:gd name="T47" fmla="*/ 2147483647 h 98"/>
                <a:gd name="T48" fmla="*/ 2041747295 w 90"/>
                <a:gd name="T49" fmla="*/ 1625042551 h 98"/>
                <a:gd name="T50" fmla="*/ 2134553952 w 90"/>
                <a:gd name="T51" fmla="*/ 1857193798 h 98"/>
                <a:gd name="T52" fmla="*/ 2147483647 w 90"/>
                <a:gd name="T53" fmla="*/ 2147483647 h 98"/>
                <a:gd name="T54" fmla="*/ 2147483647 w 90"/>
                <a:gd name="T55" fmla="*/ 1485752057 h 98"/>
                <a:gd name="T56" fmla="*/ 2147483647 w 90"/>
                <a:gd name="T57" fmla="*/ 1160740907 h 98"/>
                <a:gd name="T58" fmla="*/ 2041747295 w 90"/>
                <a:gd name="T59" fmla="*/ 1625042551 h 9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0"/>
                <a:gd name="T91" fmla="*/ 0 h 98"/>
                <a:gd name="T92" fmla="*/ 90 w 90"/>
                <a:gd name="T93" fmla="*/ 98 h 9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B525109-28D6-5105-BEF8-A0D0420A7D53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1536097220 w 81"/>
                <a:gd name="T1" fmla="*/ 46403232 h 60"/>
                <a:gd name="T2" fmla="*/ 1629192135 w 81"/>
                <a:gd name="T3" fmla="*/ 139209709 h 60"/>
                <a:gd name="T4" fmla="*/ 1443002306 w 81"/>
                <a:gd name="T5" fmla="*/ 185612928 h 60"/>
                <a:gd name="T6" fmla="*/ 139645837 w 81"/>
                <a:gd name="T7" fmla="*/ 1438493392 h 60"/>
                <a:gd name="T8" fmla="*/ 884418959 w 81"/>
                <a:gd name="T9" fmla="*/ 2147483647 h 60"/>
                <a:gd name="T10" fmla="*/ 2147483647 w 81"/>
                <a:gd name="T11" fmla="*/ 46403232 h 60"/>
                <a:gd name="T12" fmla="*/ 2147483647 w 81"/>
                <a:gd name="T13" fmla="*/ 1160080892 h 60"/>
                <a:gd name="T14" fmla="*/ 2147483647 w 81"/>
                <a:gd name="T15" fmla="*/ 2088138879 h 60"/>
                <a:gd name="T16" fmla="*/ 2147483647 w 81"/>
                <a:gd name="T17" fmla="*/ 2147483647 h 60"/>
                <a:gd name="T18" fmla="*/ 2147483647 w 81"/>
                <a:gd name="T19" fmla="*/ 2147483647 h 60"/>
                <a:gd name="T20" fmla="*/ 2147483647 w 81"/>
                <a:gd name="T21" fmla="*/ 2147483647 h 60"/>
                <a:gd name="T22" fmla="*/ 2147483647 w 81"/>
                <a:gd name="T23" fmla="*/ 2147483647 h 60"/>
                <a:gd name="T24" fmla="*/ 2147483647 w 81"/>
                <a:gd name="T25" fmla="*/ 2147483647 h 60"/>
                <a:gd name="T26" fmla="*/ 2147483647 w 81"/>
                <a:gd name="T27" fmla="*/ 2147483647 h 60"/>
                <a:gd name="T28" fmla="*/ 2147483647 w 81"/>
                <a:gd name="T29" fmla="*/ 1160080892 h 60"/>
                <a:gd name="T30" fmla="*/ 2147483647 w 81"/>
                <a:gd name="T31" fmla="*/ 510435618 h 60"/>
                <a:gd name="T32" fmla="*/ 1349907391 w 81"/>
                <a:gd name="T33" fmla="*/ 2147483647 h 60"/>
                <a:gd name="T34" fmla="*/ 46550882 w 81"/>
                <a:gd name="T35" fmla="*/ 1438493392 h 60"/>
                <a:gd name="T36" fmla="*/ 232740805 w 81"/>
                <a:gd name="T37" fmla="*/ 417629074 h 60"/>
                <a:gd name="T38" fmla="*/ 46550882 w 81"/>
                <a:gd name="T39" fmla="*/ 185612928 h 60"/>
                <a:gd name="T40" fmla="*/ 93094941 w 81"/>
                <a:gd name="T41" fmla="*/ 139209709 h 60"/>
                <a:gd name="T42" fmla="*/ 1536097220 w 81"/>
                <a:gd name="T43" fmla="*/ 46403232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1"/>
                <a:gd name="T67" fmla="*/ 0 h 60"/>
                <a:gd name="T68" fmla="*/ 81 w 81"/>
                <a:gd name="T69" fmla="*/ 60 h 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11BD171-9613-CA6F-EEAA-196548430974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2147483647 w 81"/>
                <a:gd name="T1" fmla="*/ 883818696 h 46"/>
                <a:gd name="T2" fmla="*/ 2147483647 w 81"/>
                <a:gd name="T3" fmla="*/ 465166759 h 46"/>
                <a:gd name="T4" fmla="*/ 2147483647 w 81"/>
                <a:gd name="T5" fmla="*/ 604717405 h 46"/>
                <a:gd name="T6" fmla="*/ 2147483647 w 81"/>
                <a:gd name="T7" fmla="*/ 1302470847 h 46"/>
                <a:gd name="T8" fmla="*/ 2147483647 w 81"/>
                <a:gd name="T9" fmla="*/ 2046739110 h 46"/>
                <a:gd name="T10" fmla="*/ 2147483647 w 81"/>
                <a:gd name="T11" fmla="*/ 2139775148 h 46"/>
                <a:gd name="T12" fmla="*/ 2147483647 w 81"/>
                <a:gd name="T13" fmla="*/ 1628086747 h 46"/>
                <a:gd name="T14" fmla="*/ 512032478 w 81"/>
                <a:gd name="T15" fmla="*/ 1255956238 h 46"/>
                <a:gd name="T16" fmla="*/ 93094941 w 81"/>
                <a:gd name="T17" fmla="*/ 1674608176 h 46"/>
                <a:gd name="T18" fmla="*/ 46550882 w 81"/>
                <a:gd name="T19" fmla="*/ 1581572138 h 46"/>
                <a:gd name="T20" fmla="*/ 139645837 w 81"/>
                <a:gd name="T21" fmla="*/ 837304088 h 46"/>
                <a:gd name="T22" fmla="*/ 232740805 w 81"/>
                <a:gd name="T23" fmla="*/ 93036064 h 46"/>
                <a:gd name="T24" fmla="*/ 325835719 w 81"/>
                <a:gd name="T25" fmla="*/ 0 h 46"/>
                <a:gd name="T26" fmla="*/ 605127393 w 81"/>
                <a:gd name="T27" fmla="*/ 511688188 h 46"/>
                <a:gd name="T28" fmla="*/ 2147483647 w 81"/>
                <a:gd name="T29" fmla="*/ 883818696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1"/>
                <a:gd name="T46" fmla="*/ 0 h 46"/>
                <a:gd name="T47" fmla="*/ 81 w 81"/>
                <a:gd name="T48" fmla="*/ 46 h 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9A04D983-EB30-14FC-8D05-B22FA31E41E7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2147483647 w 90"/>
                <a:gd name="T1" fmla="*/ 1581964209 h 73"/>
                <a:gd name="T2" fmla="*/ 2147483647 w 90"/>
                <a:gd name="T3" fmla="*/ 93054312 h 73"/>
                <a:gd name="T4" fmla="*/ 2147483647 w 90"/>
                <a:gd name="T5" fmla="*/ 93054312 h 73"/>
                <a:gd name="T6" fmla="*/ 2147483647 w 90"/>
                <a:gd name="T7" fmla="*/ 139581482 h 73"/>
                <a:gd name="T8" fmla="*/ 2147483647 w 90"/>
                <a:gd name="T9" fmla="*/ 651393855 h 73"/>
                <a:gd name="T10" fmla="*/ 2147483647 w 90"/>
                <a:gd name="T11" fmla="*/ 697920998 h 73"/>
                <a:gd name="T12" fmla="*/ 2147483647 w 90"/>
                <a:gd name="T13" fmla="*/ 790982104 h 73"/>
                <a:gd name="T14" fmla="*/ 2147483647 w 90"/>
                <a:gd name="T15" fmla="*/ 884036390 h 73"/>
                <a:gd name="T16" fmla="*/ 2147483647 w 90"/>
                <a:gd name="T17" fmla="*/ 2147483647 h 73"/>
                <a:gd name="T18" fmla="*/ 2147483647 w 90"/>
                <a:gd name="T19" fmla="*/ 2147483647 h 73"/>
                <a:gd name="T20" fmla="*/ 2147483647 w 90"/>
                <a:gd name="T21" fmla="*/ 2147483647 h 73"/>
                <a:gd name="T22" fmla="*/ 2147483647 w 90"/>
                <a:gd name="T23" fmla="*/ 2147483647 h 73"/>
                <a:gd name="T24" fmla="*/ 2147483647 w 90"/>
                <a:gd name="T25" fmla="*/ 2147483647 h 73"/>
                <a:gd name="T26" fmla="*/ 2014117967 w 90"/>
                <a:gd name="T27" fmla="*/ 2147483647 h 73"/>
                <a:gd name="T28" fmla="*/ 2014117967 w 90"/>
                <a:gd name="T29" fmla="*/ 2147483647 h 73"/>
                <a:gd name="T30" fmla="*/ 2147483647 w 90"/>
                <a:gd name="T31" fmla="*/ 2147483647 h 73"/>
                <a:gd name="T32" fmla="*/ 655761502 w 90"/>
                <a:gd name="T33" fmla="*/ 1395848816 h 73"/>
                <a:gd name="T34" fmla="*/ 140520329 w 90"/>
                <a:gd name="T35" fmla="*/ 1675018494 h 73"/>
                <a:gd name="T36" fmla="*/ 46840105 w 90"/>
                <a:gd name="T37" fmla="*/ 1721545637 h 73"/>
                <a:gd name="T38" fmla="*/ 0 w 90"/>
                <a:gd name="T39" fmla="*/ 1628491352 h 73"/>
                <a:gd name="T40" fmla="*/ 281040659 w 90"/>
                <a:gd name="T41" fmla="*/ 884036390 h 73"/>
                <a:gd name="T42" fmla="*/ 515241226 w 90"/>
                <a:gd name="T43" fmla="*/ 93054312 h 73"/>
                <a:gd name="T44" fmla="*/ 608921410 w 90"/>
                <a:gd name="T45" fmla="*/ 46527156 h 73"/>
                <a:gd name="T46" fmla="*/ 655761502 w 90"/>
                <a:gd name="T47" fmla="*/ 139581482 h 73"/>
                <a:gd name="T48" fmla="*/ 889955118 w 90"/>
                <a:gd name="T49" fmla="*/ 651393855 h 73"/>
                <a:gd name="T50" fmla="*/ 2147483647 w 90"/>
                <a:gd name="T51" fmla="*/ 1581964209 h 7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0"/>
                <a:gd name="T79" fmla="*/ 0 h 73"/>
                <a:gd name="T80" fmla="*/ 90 w 90"/>
                <a:gd name="T81" fmla="*/ 73 h 7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29254853-7B4B-602B-2A62-455661D76609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1771794380 w 94"/>
                <a:gd name="T1" fmla="*/ 1943943669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1678539910 w 94"/>
                <a:gd name="T19" fmla="*/ 1943943669 h 88"/>
                <a:gd name="T20" fmla="*/ 606137195 w 94"/>
                <a:gd name="T21" fmla="*/ 1249677465 h 88"/>
                <a:gd name="T22" fmla="*/ 46623834 w 94"/>
                <a:gd name="T23" fmla="*/ 1434814552 h 88"/>
                <a:gd name="T24" fmla="*/ 46623834 w 94"/>
                <a:gd name="T25" fmla="*/ 1342249410 h 88"/>
                <a:gd name="T26" fmla="*/ 419634978 w 94"/>
                <a:gd name="T27" fmla="*/ 740548562 h 88"/>
                <a:gd name="T28" fmla="*/ 792646134 w 94"/>
                <a:gd name="T29" fmla="*/ 92571972 h 88"/>
                <a:gd name="T30" fmla="*/ 932524638 w 94"/>
                <a:gd name="T31" fmla="*/ 46282584 h 88"/>
                <a:gd name="T32" fmla="*/ 979148459 w 94"/>
                <a:gd name="T33" fmla="*/ 601694045 h 88"/>
                <a:gd name="T34" fmla="*/ 2004920738 w 94"/>
                <a:gd name="T35" fmla="*/ 1249677465 h 88"/>
                <a:gd name="T36" fmla="*/ 2147483647 w 94"/>
                <a:gd name="T37" fmla="*/ 1342249410 h 88"/>
                <a:gd name="T38" fmla="*/ 2147483647 w 94"/>
                <a:gd name="T39" fmla="*/ 1110822949 h 88"/>
                <a:gd name="T40" fmla="*/ 2147483647 w 94"/>
                <a:gd name="T41" fmla="*/ 1203394894 h 88"/>
                <a:gd name="T42" fmla="*/ 2147483647 w 94"/>
                <a:gd name="T43" fmla="*/ 1805089152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082798185 h 88"/>
                <a:gd name="T50" fmla="*/ 2147483647 w 94"/>
                <a:gd name="T51" fmla="*/ 2036515614 h 88"/>
                <a:gd name="T52" fmla="*/ 1771794380 w 94"/>
                <a:gd name="T53" fmla="*/ 1943943669 h 8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4"/>
                <a:gd name="T82" fmla="*/ 0 h 88"/>
                <a:gd name="T83" fmla="*/ 94 w 94"/>
                <a:gd name="T84" fmla="*/ 88 h 8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8A183483-F36E-0021-1692-548BA86E62BE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2147483647 w 92"/>
                <a:gd name="T1" fmla="*/ 2147483647 h 80"/>
                <a:gd name="T2" fmla="*/ 2147483647 w 92"/>
                <a:gd name="T3" fmla="*/ 2147483647 h 80"/>
                <a:gd name="T4" fmla="*/ 2147483647 w 92"/>
                <a:gd name="T5" fmla="*/ 2147483647 h 80"/>
                <a:gd name="T6" fmla="*/ 2147483647 w 92"/>
                <a:gd name="T7" fmla="*/ 934614573 h 80"/>
                <a:gd name="T8" fmla="*/ 2147483647 w 92"/>
                <a:gd name="T9" fmla="*/ 607499408 h 80"/>
                <a:gd name="T10" fmla="*/ 2139785378 w 92"/>
                <a:gd name="T11" fmla="*/ 2147483647 h 80"/>
                <a:gd name="T12" fmla="*/ 604718368 w 92"/>
                <a:gd name="T13" fmla="*/ 2147483647 h 80"/>
                <a:gd name="T14" fmla="*/ 279101843 w 92"/>
                <a:gd name="T15" fmla="*/ 2147483647 h 80"/>
                <a:gd name="T16" fmla="*/ 0 w 92"/>
                <a:gd name="T17" fmla="*/ 2056145139 h 80"/>
                <a:gd name="T18" fmla="*/ 46514696 w 92"/>
                <a:gd name="T19" fmla="*/ 1962683724 h 80"/>
                <a:gd name="T20" fmla="*/ 837305422 w 92"/>
                <a:gd name="T21" fmla="*/ 1308453395 h 80"/>
                <a:gd name="T22" fmla="*/ 976856504 w 92"/>
                <a:gd name="T23" fmla="*/ 1214991980 h 80"/>
                <a:gd name="T24" fmla="*/ 1023371186 w 92"/>
                <a:gd name="T25" fmla="*/ 1214991980 h 80"/>
                <a:gd name="T26" fmla="*/ 837305422 w 92"/>
                <a:gd name="T27" fmla="*/ 1542106931 h 80"/>
                <a:gd name="T28" fmla="*/ 697754554 w 92"/>
                <a:gd name="T29" fmla="*/ 2147483647 h 80"/>
                <a:gd name="T30" fmla="*/ 1535059976 w 92"/>
                <a:gd name="T31" fmla="*/ 2147483647 h 80"/>
                <a:gd name="T32" fmla="*/ 1860676821 w 92"/>
                <a:gd name="T33" fmla="*/ 420576472 h 80"/>
                <a:gd name="T34" fmla="*/ 2147483647 w 92"/>
                <a:gd name="T35" fmla="*/ 887883652 h 80"/>
                <a:gd name="T36" fmla="*/ 2147483647 w 92"/>
                <a:gd name="T37" fmla="*/ 1822491602 h 80"/>
                <a:gd name="T38" fmla="*/ 2147483647 w 92"/>
                <a:gd name="T39" fmla="*/ 1962683724 h 80"/>
                <a:gd name="T40" fmla="*/ 2147483647 w 92"/>
                <a:gd name="T41" fmla="*/ 2009414431 h 80"/>
                <a:gd name="T42" fmla="*/ 2147483647 w 9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80"/>
                <a:gd name="T68" fmla="*/ 92 w 9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1FD6A2B4-BFAE-A98D-5E69-D481BAF37F62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1493789373 w 99"/>
                <a:gd name="T1" fmla="*/ 2147483647 h 102"/>
                <a:gd name="T2" fmla="*/ 1260382929 w 99"/>
                <a:gd name="T3" fmla="*/ 2147483647 h 102"/>
                <a:gd name="T4" fmla="*/ 1167025817 w 99"/>
                <a:gd name="T5" fmla="*/ 2147483647 h 102"/>
                <a:gd name="T6" fmla="*/ 933619372 w 99"/>
                <a:gd name="T7" fmla="*/ 2147483647 h 102"/>
                <a:gd name="T8" fmla="*/ 700212715 w 99"/>
                <a:gd name="T9" fmla="*/ 2147483647 h 102"/>
                <a:gd name="T10" fmla="*/ 746898103 w 99"/>
                <a:gd name="T11" fmla="*/ 2147483647 h 102"/>
                <a:gd name="T12" fmla="*/ 1213704373 w 99"/>
                <a:gd name="T13" fmla="*/ 2147483647 h 102"/>
                <a:gd name="T14" fmla="*/ 2147483647 w 99"/>
                <a:gd name="T15" fmla="*/ 2147483647 h 102"/>
                <a:gd name="T16" fmla="*/ 1960595857 w 99"/>
                <a:gd name="T17" fmla="*/ 1757474050 h 102"/>
                <a:gd name="T18" fmla="*/ 793576659 w 99"/>
                <a:gd name="T19" fmla="*/ 2147483647 h 102"/>
                <a:gd name="T20" fmla="*/ 606848770 w 99"/>
                <a:gd name="T21" fmla="*/ 2147483647 h 102"/>
                <a:gd name="T22" fmla="*/ 466806270 w 99"/>
                <a:gd name="T23" fmla="*/ 2147483647 h 102"/>
                <a:gd name="T24" fmla="*/ 280085107 w 99"/>
                <a:gd name="T25" fmla="*/ 1942473489 h 102"/>
                <a:gd name="T26" fmla="*/ 0 w 99"/>
                <a:gd name="T27" fmla="*/ 1248735264 h 102"/>
                <a:gd name="T28" fmla="*/ 46678569 w 99"/>
                <a:gd name="T29" fmla="*/ 1109980904 h 102"/>
                <a:gd name="T30" fmla="*/ 560170214 w 99"/>
                <a:gd name="T31" fmla="*/ 1433727477 h 102"/>
                <a:gd name="T32" fmla="*/ 2147483647 w 99"/>
                <a:gd name="T33" fmla="*/ 554990452 h 102"/>
                <a:gd name="T34" fmla="*/ 2147483647 w 99"/>
                <a:gd name="T35" fmla="*/ 46251467 h 102"/>
                <a:gd name="T36" fmla="*/ 2147483647 w 99"/>
                <a:gd name="T37" fmla="*/ 92496133 h 102"/>
                <a:gd name="T38" fmla="*/ 2147483647 w 99"/>
                <a:gd name="T39" fmla="*/ 786240919 h 102"/>
                <a:gd name="T40" fmla="*/ 2147483647 w 99"/>
                <a:gd name="T41" fmla="*/ 1479978931 h 102"/>
                <a:gd name="T42" fmla="*/ 2147483647 w 99"/>
                <a:gd name="T43" fmla="*/ 1618726491 h 102"/>
                <a:gd name="T44" fmla="*/ 2147483647 w 99"/>
                <a:gd name="T45" fmla="*/ 1294979917 h 102"/>
                <a:gd name="T46" fmla="*/ 2053959801 w 99"/>
                <a:gd name="T47" fmla="*/ 1757474050 h 102"/>
                <a:gd name="T48" fmla="*/ 2147483647 w 99"/>
                <a:gd name="T49" fmla="*/ 2147483647 h 102"/>
                <a:gd name="T50" fmla="*/ 2147483647 w 99"/>
                <a:gd name="T51" fmla="*/ 2147483647 h 102"/>
                <a:gd name="T52" fmla="*/ 2147483647 w 99"/>
                <a:gd name="T53" fmla="*/ 2034969595 h 102"/>
                <a:gd name="T54" fmla="*/ 2147483647 w 99"/>
                <a:gd name="T55" fmla="*/ 2127472502 h 102"/>
                <a:gd name="T56" fmla="*/ 2147483647 w 99"/>
                <a:gd name="T57" fmla="*/ 2147483647 h 102"/>
                <a:gd name="T58" fmla="*/ 2147483647 w 99"/>
                <a:gd name="T59" fmla="*/ 2147483647 h 102"/>
                <a:gd name="T60" fmla="*/ 2147483647 w 99"/>
                <a:gd name="T61" fmla="*/ 2147483647 h 102"/>
                <a:gd name="T62" fmla="*/ 2147483647 w 99"/>
                <a:gd name="T63" fmla="*/ 2147483647 h 102"/>
                <a:gd name="T64" fmla="*/ 1493789373 w 99"/>
                <a:gd name="T65" fmla="*/ 2147483647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9"/>
                <a:gd name="T100" fmla="*/ 0 h 102"/>
                <a:gd name="T101" fmla="*/ 99 w 99"/>
                <a:gd name="T102" fmla="*/ 102 h 1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1102BC70-25A4-351D-94EB-4802A0F427BA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560768701 w 80"/>
                <a:gd name="T1" fmla="*/ 2147483647 h 71"/>
                <a:gd name="T2" fmla="*/ 186922883 w 80"/>
                <a:gd name="T3" fmla="*/ 2147483647 h 71"/>
                <a:gd name="T4" fmla="*/ 140192175 w 80"/>
                <a:gd name="T5" fmla="*/ 2147483647 h 71"/>
                <a:gd name="T6" fmla="*/ 93461441 w 80"/>
                <a:gd name="T7" fmla="*/ 2147483647 h 71"/>
                <a:gd name="T8" fmla="*/ 0 w 80"/>
                <a:gd name="T9" fmla="*/ 556619453 h 71"/>
                <a:gd name="T10" fmla="*/ 981338444 w 80"/>
                <a:gd name="T11" fmla="*/ 278309727 h 71"/>
                <a:gd name="T12" fmla="*/ 1121530566 w 80"/>
                <a:gd name="T13" fmla="*/ 231922520 h 71"/>
                <a:gd name="T14" fmla="*/ 1168261273 w 80"/>
                <a:gd name="T15" fmla="*/ 278309727 h 71"/>
                <a:gd name="T16" fmla="*/ 747691530 w 80"/>
                <a:gd name="T17" fmla="*/ 556619453 h 71"/>
                <a:gd name="T18" fmla="*/ 186922883 w 80"/>
                <a:gd name="T19" fmla="*/ 1809006571 h 71"/>
                <a:gd name="T20" fmla="*/ 186922883 w 80"/>
                <a:gd name="T21" fmla="*/ 2087309381 h 71"/>
                <a:gd name="T22" fmla="*/ 1729029760 w 80"/>
                <a:gd name="T23" fmla="*/ 1994541778 h 71"/>
                <a:gd name="T24" fmla="*/ 1729029760 w 80"/>
                <a:gd name="T25" fmla="*/ 1855386968 h 71"/>
                <a:gd name="T26" fmla="*/ 1028069151 w 80"/>
                <a:gd name="T27" fmla="*/ 1252386905 h 71"/>
                <a:gd name="T28" fmla="*/ 887883652 w 80"/>
                <a:gd name="T29" fmla="*/ 1159619302 h 71"/>
                <a:gd name="T30" fmla="*/ 981338444 w 80"/>
                <a:gd name="T31" fmla="*/ 1113232095 h 71"/>
                <a:gd name="T32" fmla="*/ 2147483647 w 80"/>
                <a:gd name="T33" fmla="*/ 1020464492 h 71"/>
                <a:gd name="T34" fmla="*/ 2147483647 w 80"/>
                <a:gd name="T35" fmla="*/ 1113232095 h 71"/>
                <a:gd name="T36" fmla="*/ 2147483647 w 80"/>
                <a:gd name="T37" fmla="*/ 1159619302 h 71"/>
                <a:gd name="T38" fmla="*/ 1822491602 w 80"/>
                <a:gd name="T39" fmla="*/ 1855386968 h 71"/>
                <a:gd name="T40" fmla="*/ 1869222309 w 80"/>
                <a:gd name="T41" fmla="*/ 1994541778 h 71"/>
                <a:gd name="T42" fmla="*/ 2147483647 w 80"/>
                <a:gd name="T43" fmla="*/ 1948161381 h 71"/>
                <a:gd name="T44" fmla="*/ 2147483647 w 80"/>
                <a:gd name="T45" fmla="*/ 1484309319 h 71"/>
                <a:gd name="T46" fmla="*/ 2147483647 w 80"/>
                <a:gd name="T47" fmla="*/ 92767630 h 71"/>
                <a:gd name="T48" fmla="*/ 2147483647 w 80"/>
                <a:gd name="T49" fmla="*/ 46387220 h 71"/>
                <a:gd name="T50" fmla="*/ 2147483647 w 80"/>
                <a:gd name="T51" fmla="*/ 0 h 71"/>
                <a:gd name="T52" fmla="*/ 2147483647 w 80"/>
                <a:gd name="T53" fmla="*/ 0 h 71"/>
                <a:gd name="T54" fmla="*/ 2147483647 w 80"/>
                <a:gd name="T55" fmla="*/ 185542070 h 71"/>
                <a:gd name="T56" fmla="*/ 2147483647 w 80"/>
                <a:gd name="T57" fmla="*/ 2147483647 h 71"/>
                <a:gd name="T58" fmla="*/ 2147483647 w 80"/>
                <a:gd name="T59" fmla="*/ 2147483647 h 71"/>
                <a:gd name="T60" fmla="*/ 2147483647 w 80"/>
                <a:gd name="T61" fmla="*/ 2147483647 h 71"/>
                <a:gd name="T62" fmla="*/ 2147483647 w 80"/>
                <a:gd name="T63" fmla="*/ 2147483647 h 71"/>
                <a:gd name="T64" fmla="*/ 560768701 w 80"/>
                <a:gd name="T65" fmla="*/ 2147483647 h 7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0"/>
                <a:gd name="T100" fmla="*/ 0 h 71"/>
                <a:gd name="T101" fmla="*/ 80 w 80"/>
                <a:gd name="T102" fmla="*/ 71 h 7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79A4336A-C438-9E32-8606-A16FB40EBA53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2147483647 w 93"/>
                <a:gd name="T1" fmla="*/ 2147483647 h 97"/>
                <a:gd name="T2" fmla="*/ 2147483647 w 93"/>
                <a:gd name="T3" fmla="*/ 2147483647 h 97"/>
                <a:gd name="T4" fmla="*/ 2147483647 w 93"/>
                <a:gd name="T5" fmla="*/ 2147483647 h 97"/>
                <a:gd name="T6" fmla="*/ 2147483647 w 93"/>
                <a:gd name="T7" fmla="*/ 2147483647 h 97"/>
                <a:gd name="T8" fmla="*/ 2147483647 w 93"/>
                <a:gd name="T9" fmla="*/ 2147483647 h 97"/>
                <a:gd name="T10" fmla="*/ 2147483647 w 93"/>
                <a:gd name="T11" fmla="*/ 2147483647 h 97"/>
                <a:gd name="T12" fmla="*/ 2147483647 w 93"/>
                <a:gd name="T13" fmla="*/ 2147483647 h 97"/>
                <a:gd name="T14" fmla="*/ 2147483647 w 93"/>
                <a:gd name="T15" fmla="*/ 2147483647 h 97"/>
                <a:gd name="T16" fmla="*/ 2147483647 w 93"/>
                <a:gd name="T17" fmla="*/ 2147483647 h 97"/>
                <a:gd name="T18" fmla="*/ 602695941 w 93"/>
                <a:gd name="T19" fmla="*/ 2147483647 h 97"/>
                <a:gd name="T20" fmla="*/ 139085254 w 93"/>
                <a:gd name="T21" fmla="*/ 2147483647 h 97"/>
                <a:gd name="T22" fmla="*/ 46361747 w 93"/>
                <a:gd name="T23" fmla="*/ 2147483647 h 97"/>
                <a:gd name="T24" fmla="*/ 46361747 w 93"/>
                <a:gd name="T25" fmla="*/ 2147483647 h 97"/>
                <a:gd name="T26" fmla="*/ 139085254 w 93"/>
                <a:gd name="T27" fmla="*/ 2147483647 h 97"/>
                <a:gd name="T28" fmla="*/ 278163699 w 93"/>
                <a:gd name="T29" fmla="*/ 2147483647 h 97"/>
                <a:gd name="T30" fmla="*/ 2147483647 w 93"/>
                <a:gd name="T31" fmla="*/ 1211041555 h 97"/>
                <a:gd name="T32" fmla="*/ 2147483647 w 93"/>
                <a:gd name="T33" fmla="*/ 1211041555 h 97"/>
                <a:gd name="T34" fmla="*/ 1483555475 w 93"/>
                <a:gd name="T35" fmla="*/ 884991282 h 97"/>
                <a:gd name="T36" fmla="*/ 741774333 w 93"/>
                <a:gd name="T37" fmla="*/ 1071302891 h 97"/>
                <a:gd name="T38" fmla="*/ 602695941 w 93"/>
                <a:gd name="T39" fmla="*/ 1304200665 h 97"/>
                <a:gd name="T40" fmla="*/ 556334208 w 93"/>
                <a:gd name="T41" fmla="*/ 1211041555 h 97"/>
                <a:gd name="T42" fmla="*/ 695412600 w 93"/>
                <a:gd name="T43" fmla="*/ 652100333 h 97"/>
                <a:gd name="T44" fmla="*/ 834497800 w 93"/>
                <a:gd name="T45" fmla="*/ 46579568 h 97"/>
                <a:gd name="T46" fmla="*/ 880859534 w 93"/>
                <a:gd name="T47" fmla="*/ 0 h 97"/>
                <a:gd name="T48" fmla="*/ 927221480 w 93"/>
                <a:gd name="T49" fmla="*/ 279470611 h 97"/>
                <a:gd name="T50" fmla="*/ 1483555475 w 93"/>
                <a:gd name="T51" fmla="*/ 745259443 h 97"/>
                <a:gd name="T52" fmla="*/ 2147483647 w 93"/>
                <a:gd name="T53" fmla="*/ 1350780220 h 97"/>
                <a:gd name="T54" fmla="*/ 2147483647 w 93"/>
                <a:gd name="T55" fmla="*/ 1443932505 h 97"/>
                <a:gd name="T56" fmla="*/ 2147483647 w 93"/>
                <a:gd name="T57" fmla="*/ 1537091615 h 97"/>
                <a:gd name="T58" fmla="*/ 788136067 w 93"/>
                <a:gd name="T59" fmla="*/ 2147483647 h 97"/>
                <a:gd name="T60" fmla="*/ 788136067 w 93"/>
                <a:gd name="T61" fmla="*/ 2147483647 h 97"/>
                <a:gd name="T62" fmla="*/ 2147483647 w 93"/>
                <a:gd name="T63" fmla="*/ 2147483647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97"/>
                <a:gd name="T98" fmla="*/ 93 w 93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4F14B6C-A994-518B-85F6-A51CC642416C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1522112142 h 89"/>
                <a:gd name="T4" fmla="*/ 2147483647 w 89"/>
                <a:gd name="T5" fmla="*/ 968618207 h 89"/>
                <a:gd name="T6" fmla="*/ 2147483647 w 89"/>
                <a:gd name="T7" fmla="*/ 968618207 h 89"/>
                <a:gd name="T8" fmla="*/ 2147483647 w 89"/>
                <a:gd name="T9" fmla="*/ 1060867196 h 89"/>
                <a:gd name="T10" fmla="*/ 2147483647 w 89"/>
                <a:gd name="T11" fmla="*/ 1752731219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745041978 w 89"/>
                <a:gd name="T21" fmla="*/ 830241115 h 89"/>
                <a:gd name="T22" fmla="*/ 605344088 w 89"/>
                <a:gd name="T23" fmla="*/ 1106988295 h 89"/>
                <a:gd name="T24" fmla="*/ 651910051 w 89"/>
                <a:gd name="T25" fmla="*/ 2147483647 h 89"/>
                <a:gd name="T26" fmla="*/ 977865184 w 89"/>
                <a:gd name="T27" fmla="*/ 2147483647 h 89"/>
                <a:gd name="T28" fmla="*/ 884733044 w 89"/>
                <a:gd name="T29" fmla="*/ 2147483647 h 89"/>
                <a:gd name="T30" fmla="*/ 791607941 w 89"/>
                <a:gd name="T31" fmla="*/ 2147483647 h 89"/>
                <a:gd name="T32" fmla="*/ 0 w 89"/>
                <a:gd name="T33" fmla="*/ 2147483647 h 89"/>
                <a:gd name="T34" fmla="*/ 512212161 w 89"/>
                <a:gd name="T35" fmla="*/ 1106988295 h 89"/>
                <a:gd name="T36" fmla="*/ 977865184 w 89"/>
                <a:gd name="T37" fmla="*/ 46127904 h 89"/>
                <a:gd name="T38" fmla="*/ 1070997110 w 89"/>
                <a:gd name="T39" fmla="*/ 0 h 89"/>
                <a:gd name="T40" fmla="*/ 1164122213 w 89"/>
                <a:gd name="T41" fmla="*/ 138376933 h 89"/>
                <a:gd name="T42" fmla="*/ 2147483647 w 89"/>
                <a:gd name="T43" fmla="*/ 2147483647 h 89"/>
                <a:gd name="T44" fmla="*/ 2147483647 w 89"/>
                <a:gd name="T45" fmla="*/ 2147483647 h 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9"/>
                <a:gd name="T70" fmla="*/ 0 h 89"/>
                <a:gd name="T71" fmla="*/ 89 w 89"/>
                <a:gd name="T72" fmla="*/ 89 h 8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209921BB-1159-388E-B7A6-52ED41E1408F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604620819 w 111"/>
                <a:gd name="T1" fmla="*/ 2147483647 h 112"/>
                <a:gd name="T2" fmla="*/ 46510864 w 111"/>
                <a:gd name="T3" fmla="*/ 2147483647 h 112"/>
                <a:gd name="T4" fmla="*/ 93021729 w 111"/>
                <a:gd name="T5" fmla="*/ 2147483647 h 112"/>
                <a:gd name="T6" fmla="*/ 558109968 w 111"/>
                <a:gd name="T7" fmla="*/ 2147483647 h 112"/>
                <a:gd name="T8" fmla="*/ 976694202 w 111"/>
                <a:gd name="T9" fmla="*/ 1716051253 h 112"/>
                <a:gd name="T10" fmla="*/ 1116226756 w 111"/>
                <a:gd name="T11" fmla="*/ 1669673341 h 112"/>
                <a:gd name="T12" fmla="*/ 1116226756 w 111"/>
                <a:gd name="T13" fmla="*/ 2147483647 h 112"/>
                <a:gd name="T14" fmla="*/ 2046410107 w 111"/>
                <a:gd name="T15" fmla="*/ 2147483647 h 112"/>
                <a:gd name="T16" fmla="*/ 2147483647 w 111"/>
                <a:gd name="T17" fmla="*/ 1947948046 h 112"/>
                <a:gd name="T18" fmla="*/ 1953395224 w 111"/>
                <a:gd name="T19" fmla="*/ 1205873796 h 112"/>
                <a:gd name="T20" fmla="*/ 1395278223 w 111"/>
                <a:gd name="T21" fmla="*/ 1345014340 h 112"/>
                <a:gd name="T22" fmla="*/ 1395278223 w 111"/>
                <a:gd name="T23" fmla="*/ 1205873796 h 112"/>
                <a:gd name="T24" fmla="*/ 1860373522 w 111"/>
                <a:gd name="T25" fmla="*/ 649318214 h 112"/>
                <a:gd name="T26" fmla="*/ 2147483647 w 111"/>
                <a:gd name="T27" fmla="*/ 46377925 h 112"/>
                <a:gd name="T28" fmla="*/ 2147483647 w 111"/>
                <a:gd name="T29" fmla="*/ 0 h 112"/>
                <a:gd name="T30" fmla="*/ 2147483647 w 111"/>
                <a:gd name="T31" fmla="*/ 602933493 h 112"/>
                <a:gd name="T32" fmla="*/ 2147483647 w 111"/>
                <a:gd name="T33" fmla="*/ 2147483647 h 112"/>
                <a:gd name="T34" fmla="*/ 2147483647 w 111"/>
                <a:gd name="T35" fmla="*/ 2147483647 h 112"/>
                <a:gd name="T36" fmla="*/ 2147483647 w 111"/>
                <a:gd name="T37" fmla="*/ 2147483647 h 112"/>
                <a:gd name="T38" fmla="*/ 2147483647 w 111"/>
                <a:gd name="T39" fmla="*/ 2147483647 h 112"/>
                <a:gd name="T40" fmla="*/ 2147483647 w 111"/>
                <a:gd name="T41" fmla="*/ 2147483647 h 112"/>
                <a:gd name="T42" fmla="*/ 2147483647 w 111"/>
                <a:gd name="T43" fmla="*/ 2147483647 h 112"/>
                <a:gd name="T44" fmla="*/ 2147483647 w 111"/>
                <a:gd name="T45" fmla="*/ 2147483647 h 112"/>
                <a:gd name="T46" fmla="*/ 2147483647 w 111"/>
                <a:gd name="T47" fmla="*/ 2040710679 h 112"/>
                <a:gd name="T48" fmla="*/ 2139431809 w 111"/>
                <a:gd name="T49" fmla="*/ 2147483647 h 112"/>
                <a:gd name="T50" fmla="*/ 2147483647 w 111"/>
                <a:gd name="T51" fmla="*/ 2147483647 h 112"/>
                <a:gd name="T52" fmla="*/ 2147483647 w 111"/>
                <a:gd name="T53" fmla="*/ 2147483647 h 112"/>
                <a:gd name="T54" fmla="*/ 2147483647 w 111"/>
                <a:gd name="T55" fmla="*/ 2147483647 h 112"/>
                <a:gd name="T56" fmla="*/ 2147483647 w 111"/>
                <a:gd name="T57" fmla="*/ 2147483647 h 112"/>
                <a:gd name="T58" fmla="*/ 2147483647 w 111"/>
                <a:gd name="T59" fmla="*/ 2147483647 h 112"/>
                <a:gd name="T60" fmla="*/ 2147483647 w 111"/>
                <a:gd name="T61" fmla="*/ 2147483647 h 112"/>
                <a:gd name="T62" fmla="*/ 2147483647 w 111"/>
                <a:gd name="T63" fmla="*/ 2147483647 h 112"/>
                <a:gd name="T64" fmla="*/ 604620819 w 111"/>
                <a:gd name="T65" fmla="*/ 2147483647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1"/>
                <a:gd name="T100" fmla="*/ 0 h 112"/>
                <a:gd name="T101" fmla="*/ 111 w 111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03918F88-1165-1E9E-EC56-03B0ADC32BD5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607498891 w 96"/>
                <a:gd name="T1" fmla="*/ 1676823455 h 97"/>
                <a:gd name="T2" fmla="*/ 0 w 96"/>
                <a:gd name="T3" fmla="*/ 1676823455 h 97"/>
                <a:gd name="T4" fmla="*/ 46730681 w 96"/>
                <a:gd name="T5" fmla="*/ 1537091615 h 97"/>
                <a:gd name="T6" fmla="*/ 654229559 w 96"/>
                <a:gd name="T7" fmla="*/ 1117882446 h 97"/>
                <a:gd name="T8" fmla="*/ 2147483647 w 96"/>
                <a:gd name="T9" fmla="*/ 0 h 97"/>
                <a:gd name="T10" fmla="*/ 2147483647 w 96"/>
                <a:gd name="T11" fmla="*/ 652100333 h 97"/>
                <a:gd name="T12" fmla="*/ 2147483647 w 96"/>
                <a:gd name="T13" fmla="*/ 745259443 h 97"/>
                <a:gd name="T14" fmla="*/ 2147483647 w 96"/>
                <a:gd name="T15" fmla="*/ 838411728 h 97"/>
                <a:gd name="T16" fmla="*/ 2147483647 w 96"/>
                <a:gd name="T17" fmla="*/ 605520778 h 97"/>
                <a:gd name="T18" fmla="*/ 1261721614 w 96"/>
                <a:gd name="T19" fmla="*/ 838411728 h 97"/>
                <a:gd name="T20" fmla="*/ 1028068277 w 96"/>
                <a:gd name="T21" fmla="*/ 978150606 h 97"/>
                <a:gd name="T22" fmla="*/ 1915951387 w 96"/>
                <a:gd name="T23" fmla="*/ 2147483647 h 97"/>
                <a:gd name="T24" fmla="*/ 2009412722 w 96"/>
                <a:gd name="T25" fmla="*/ 2142612606 h 97"/>
                <a:gd name="T26" fmla="*/ 2147483647 w 96"/>
                <a:gd name="T27" fmla="*/ 1211041555 h 97"/>
                <a:gd name="T28" fmla="*/ 2147483647 w 96"/>
                <a:gd name="T29" fmla="*/ 1071302891 h 97"/>
                <a:gd name="T30" fmla="*/ 2147483647 w 96"/>
                <a:gd name="T31" fmla="*/ 1117882446 h 97"/>
                <a:gd name="T32" fmla="*/ 2147483647 w 96"/>
                <a:gd name="T33" fmla="*/ 2147483647 h 97"/>
                <a:gd name="T34" fmla="*/ 2147483647 w 96"/>
                <a:gd name="T35" fmla="*/ 2147483647 h 97"/>
                <a:gd name="T36" fmla="*/ 2147483647 w 96"/>
                <a:gd name="T37" fmla="*/ 2147483647 h 97"/>
                <a:gd name="T38" fmla="*/ 2102874057 w 96"/>
                <a:gd name="T39" fmla="*/ 2147483647 h 97"/>
                <a:gd name="T40" fmla="*/ 2009412722 w 96"/>
                <a:gd name="T41" fmla="*/ 2147483647 h 97"/>
                <a:gd name="T42" fmla="*/ 2147483647 w 96"/>
                <a:gd name="T43" fmla="*/ 2147483647 h 97"/>
                <a:gd name="T44" fmla="*/ 2147483647 w 96"/>
                <a:gd name="T45" fmla="*/ 2147483647 h 97"/>
                <a:gd name="T46" fmla="*/ 2147483647 w 96"/>
                <a:gd name="T47" fmla="*/ 1723403010 h 97"/>
                <a:gd name="T48" fmla="*/ 2147483647 w 96"/>
                <a:gd name="T49" fmla="*/ 1537091615 h 97"/>
                <a:gd name="T50" fmla="*/ 2147483647 w 96"/>
                <a:gd name="T51" fmla="*/ 1583671170 h 97"/>
                <a:gd name="T52" fmla="*/ 2147483647 w 96"/>
                <a:gd name="T53" fmla="*/ 1723403010 h 97"/>
                <a:gd name="T54" fmla="*/ 2147483647 w 96"/>
                <a:gd name="T55" fmla="*/ 2147483647 h 97"/>
                <a:gd name="T56" fmla="*/ 2147483647 w 96"/>
                <a:gd name="T57" fmla="*/ 2147483647 h 97"/>
                <a:gd name="T58" fmla="*/ 2147483647 w 96"/>
                <a:gd name="T59" fmla="*/ 2147483647 h 97"/>
                <a:gd name="T60" fmla="*/ 2009412722 w 96"/>
                <a:gd name="T61" fmla="*/ 2147483647 h 97"/>
                <a:gd name="T62" fmla="*/ 2147483647 w 96"/>
                <a:gd name="T63" fmla="*/ 2147483647 h 97"/>
                <a:gd name="T64" fmla="*/ 607498891 w 96"/>
                <a:gd name="T65" fmla="*/ 1676823455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7"/>
                <a:gd name="T101" fmla="*/ 96 w 96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EBBCCC9A-92C6-D4C0-799B-89EEC039C7CA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1622633867 w 93"/>
                <a:gd name="T1" fmla="*/ 2147483647 h 101"/>
                <a:gd name="T2" fmla="*/ 2147483647 w 93"/>
                <a:gd name="T3" fmla="*/ 2147483647 h 101"/>
                <a:gd name="T4" fmla="*/ 2147483647 w 93"/>
                <a:gd name="T5" fmla="*/ 2147483647 h 101"/>
                <a:gd name="T6" fmla="*/ 2147483647 w 93"/>
                <a:gd name="T7" fmla="*/ 2147483647 h 101"/>
                <a:gd name="T8" fmla="*/ 1854442961 w 93"/>
                <a:gd name="T9" fmla="*/ 2147483647 h 101"/>
                <a:gd name="T10" fmla="*/ 1298108541 w 93"/>
                <a:gd name="T11" fmla="*/ 2147483647 h 101"/>
                <a:gd name="T12" fmla="*/ 1205385073 w 93"/>
                <a:gd name="T13" fmla="*/ 2147483647 h 101"/>
                <a:gd name="T14" fmla="*/ 1437193742 w 93"/>
                <a:gd name="T15" fmla="*/ 2147483647 h 101"/>
                <a:gd name="T16" fmla="*/ 1529910400 w 93"/>
                <a:gd name="T17" fmla="*/ 2147483647 h 101"/>
                <a:gd name="T18" fmla="*/ 695412600 w 93"/>
                <a:gd name="T19" fmla="*/ 1590492693 h 101"/>
                <a:gd name="T20" fmla="*/ 139085254 w 93"/>
                <a:gd name="T21" fmla="*/ 1450159164 h 101"/>
                <a:gd name="T22" fmla="*/ 0 w 93"/>
                <a:gd name="T23" fmla="*/ 1403376761 h 101"/>
                <a:gd name="T24" fmla="*/ 46361747 w 93"/>
                <a:gd name="T25" fmla="*/ 1356594358 h 101"/>
                <a:gd name="T26" fmla="*/ 556334208 w 93"/>
                <a:gd name="T27" fmla="*/ 1169478425 h 101"/>
                <a:gd name="T28" fmla="*/ 1112661606 w 93"/>
                <a:gd name="T29" fmla="*/ 935586930 h 101"/>
                <a:gd name="T30" fmla="*/ 2147483647 w 93"/>
                <a:gd name="T31" fmla="*/ 2147483647 h 101"/>
                <a:gd name="T32" fmla="*/ 2147483647 w 93"/>
                <a:gd name="T33" fmla="*/ 2147483647 h 101"/>
                <a:gd name="T34" fmla="*/ 2147483647 w 93"/>
                <a:gd name="T35" fmla="*/ 1029144896 h 101"/>
                <a:gd name="T36" fmla="*/ 2147483647 w 93"/>
                <a:gd name="T37" fmla="*/ 514572448 h 101"/>
                <a:gd name="T38" fmla="*/ 2147483647 w 93"/>
                <a:gd name="T39" fmla="*/ 514572448 h 101"/>
                <a:gd name="T40" fmla="*/ 2147483647 w 93"/>
                <a:gd name="T41" fmla="*/ 467790045 h 101"/>
                <a:gd name="T42" fmla="*/ 2147483647 w 93"/>
                <a:gd name="T43" fmla="*/ 233898442 h 101"/>
                <a:gd name="T44" fmla="*/ 2147483647 w 93"/>
                <a:gd name="T45" fmla="*/ 0 h 101"/>
                <a:gd name="T46" fmla="*/ 2147483647 w 93"/>
                <a:gd name="T47" fmla="*/ 46782416 h 101"/>
                <a:gd name="T48" fmla="*/ 2147483647 w 93"/>
                <a:gd name="T49" fmla="*/ 233898442 h 101"/>
                <a:gd name="T50" fmla="*/ 2147483647 w 93"/>
                <a:gd name="T51" fmla="*/ 982362493 h 101"/>
                <a:gd name="T52" fmla="*/ 2147483647 w 93"/>
                <a:gd name="T53" fmla="*/ 2147483647 h 101"/>
                <a:gd name="T54" fmla="*/ 2147483647 w 93"/>
                <a:gd name="T55" fmla="*/ 2147483647 h 101"/>
                <a:gd name="T56" fmla="*/ 2147483647 w 93"/>
                <a:gd name="T57" fmla="*/ 2147483647 h 101"/>
                <a:gd name="T58" fmla="*/ 880859534 w 93"/>
                <a:gd name="T59" fmla="*/ 1684050660 h 101"/>
                <a:gd name="T60" fmla="*/ 880859534 w 93"/>
                <a:gd name="T61" fmla="*/ 1684050660 h 101"/>
                <a:gd name="T62" fmla="*/ 1622633867 w 93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101"/>
                <a:gd name="T98" fmla="*/ 93 w 93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9312F2BE-8C48-4124-D211-B463E2B07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4785692C-F462-5BD4-0135-E8BBDD699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12B6F8BB-F02D-2055-06E8-62AE9830EDBC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1573671806 w 55"/>
                <a:gd name="T1" fmla="*/ 2147483647 h 83"/>
                <a:gd name="T2" fmla="*/ 1897664399 w 55"/>
                <a:gd name="T3" fmla="*/ 2147483647 h 83"/>
                <a:gd name="T4" fmla="*/ 2147483647 w 55"/>
                <a:gd name="T5" fmla="*/ 2147483647 h 83"/>
                <a:gd name="T6" fmla="*/ 2082801808 w 55"/>
                <a:gd name="T7" fmla="*/ 2147483647 h 83"/>
                <a:gd name="T8" fmla="*/ 1064542230 w 55"/>
                <a:gd name="T9" fmla="*/ 2147483647 h 83"/>
                <a:gd name="T10" fmla="*/ 46282665 w 55"/>
                <a:gd name="T11" fmla="*/ 2147483647 h 83"/>
                <a:gd name="T12" fmla="*/ 0 w 55"/>
                <a:gd name="T13" fmla="*/ 2147483647 h 83"/>
                <a:gd name="T14" fmla="*/ 370274925 w 55"/>
                <a:gd name="T15" fmla="*/ 2147483647 h 83"/>
                <a:gd name="T16" fmla="*/ 879404608 w 55"/>
                <a:gd name="T17" fmla="*/ 2147483647 h 83"/>
                <a:gd name="T18" fmla="*/ 1666243913 w 55"/>
                <a:gd name="T19" fmla="*/ 560056749 h 83"/>
                <a:gd name="T20" fmla="*/ 1573671806 w 55"/>
                <a:gd name="T21" fmla="*/ 373368853 h 83"/>
                <a:gd name="T22" fmla="*/ 925687472 w 55"/>
                <a:gd name="T23" fmla="*/ 186687842 h 83"/>
                <a:gd name="T24" fmla="*/ 833121956 w 55"/>
                <a:gd name="T25" fmla="*/ 93340505 h 83"/>
                <a:gd name="T26" fmla="*/ 1388534397 w 55"/>
                <a:gd name="T27" fmla="*/ 186687842 h 83"/>
                <a:gd name="T28" fmla="*/ 2147483647 w 55"/>
                <a:gd name="T29" fmla="*/ 140014187 h 83"/>
                <a:gd name="T30" fmla="*/ 2147483647 w 55"/>
                <a:gd name="T31" fmla="*/ 280028374 h 83"/>
                <a:gd name="T32" fmla="*/ 1573671806 w 55"/>
                <a:gd name="T33" fmla="*/ 2147483647 h 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83"/>
                <a:gd name="T53" fmla="*/ 55 w 55"/>
                <a:gd name="T54" fmla="*/ 83 h 8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7FCFE15A-3BCA-96A9-0AB4-B3D9E7EB3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1484903423 w 60"/>
                <a:gd name="T1" fmla="*/ 92836516 h 79"/>
                <a:gd name="T2" fmla="*/ 2147483647 w 60"/>
                <a:gd name="T3" fmla="*/ 1810360086 h 79"/>
                <a:gd name="T4" fmla="*/ 371225856 w 60"/>
                <a:gd name="T5" fmla="*/ 2147483647 h 79"/>
                <a:gd name="T6" fmla="*/ 324822637 w 60"/>
                <a:gd name="T7" fmla="*/ 2147483647 h 79"/>
                <a:gd name="T8" fmla="*/ 1856122786 w 60"/>
                <a:gd name="T9" fmla="*/ 2135301425 h 79"/>
                <a:gd name="T10" fmla="*/ 1160080892 w 60"/>
                <a:gd name="T11" fmla="*/ 2147483647 h 79"/>
                <a:gd name="T12" fmla="*/ 46403232 w 60"/>
                <a:gd name="T13" fmla="*/ 1067647306 h 79"/>
                <a:gd name="T14" fmla="*/ 1484903423 w 60"/>
                <a:gd name="T15" fmla="*/ 92836516 h 79"/>
                <a:gd name="T16" fmla="*/ 1299290548 w 60"/>
                <a:gd name="T17" fmla="*/ 2147483647 h 79"/>
                <a:gd name="T18" fmla="*/ 1902526005 w 60"/>
                <a:gd name="T19" fmla="*/ 1949621634 h 79"/>
                <a:gd name="T20" fmla="*/ 2041735661 w 60"/>
                <a:gd name="T21" fmla="*/ 1485425135 h 79"/>
                <a:gd name="T22" fmla="*/ 1484903423 w 60"/>
                <a:gd name="T23" fmla="*/ 185679845 h 79"/>
                <a:gd name="T24" fmla="*/ 742451712 w 60"/>
                <a:gd name="T25" fmla="*/ 1114072364 h 79"/>
                <a:gd name="T26" fmla="*/ 1299290548 w 60"/>
                <a:gd name="T27" fmla="*/ 2147483647 h 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79"/>
                <a:gd name="T44" fmla="*/ 60 w 60"/>
                <a:gd name="T45" fmla="*/ 79 h 7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2002AF10-CE13-DBB8-EA13-5AAE48EE6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556838837 w 60"/>
                <a:gd name="T1" fmla="*/ 1908484128 h 81"/>
                <a:gd name="T2" fmla="*/ 46403232 w 60"/>
                <a:gd name="T3" fmla="*/ 1163710739 h 81"/>
                <a:gd name="T4" fmla="*/ 1252887330 w 60"/>
                <a:gd name="T5" fmla="*/ 46550882 h 81"/>
                <a:gd name="T6" fmla="*/ 2147483647 w 60"/>
                <a:gd name="T7" fmla="*/ 791324045 h 81"/>
                <a:gd name="T8" fmla="*/ 1995332442 w 60"/>
                <a:gd name="T9" fmla="*/ 1582648089 h 81"/>
                <a:gd name="T10" fmla="*/ 2147483647 w 60"/>
                <a:gd name="T11" fmla="*/ 2147483647 h 81"/>
                <a:gd name="T12" fmla="*/ 1345693767 w 60"/>
                <a:gd name="T13" fmla="*/ 2147483647 h 81"/>
                <a:gd name="T14" fmla="*/ 46403232 w 60"/>
                <a:gd name="T15" fmla="*/ 2147483647 h 81"/>
                <a:gd name="T16" fmla="*/ 556838837 w 60"/>
                <a:gd name="T17" fmla="*/ 1908484128 h 81"/>
                <a:gd name="T18" fmla="*/ 1345693767 w 60"/>
                <a:gd name="T19" fmla="*/ 2147483647 h 81"/>
                <a:gd name="T20" fmla="*/ 2088138879 w 60"/>
                <a:gd name="T21" fmla="*/ 2147483647 h 81"/>
                <a:gd name="T22" fmla="*/ 1345693767 w 60"/>
                <a:gd name="T23" fmla="*/ 2141231649 h 81"/>
                <a:gd name="T24" fmla="*/ 696048493 w 60"/>
                <a:gd name="T25" fmla="*/ 1955034997 h 81"/>
                <a:gd name="T26" fmla="*/ 371225856 w 60"/>
                <a:gd name="T27" fmla="*/ 2147483647 h 81"/>
                <a:gd name="T28" fmla="*/ 1345693767 w 60"/>
                <a:gd name="T29" fmla="*/ 2147483647 h 81"/>
                <a:gd name="T30" fmla="*/ 1252887330 w 60"/>
                <a:gd name="T31" fmla="*/ 139645837 h 81"/>
                <a:gd name="T32" fmla="*/ 696048493 w 60"/>
                <a:gd name="T33" fmla="*/ 791324045 h 81"/>
                <a:gd name="T34" fmla="*/ 1902526005 w 60"/>
                <a:gd name="T35" fmla="*/ 1536097220 h 81"/>
                <a:gd name="T36" fmla="*/ 2088138879 w 60"/>
                <a:gd name="T37" fmla="*/ 884418959 h 81"/>
                <a:gd name="T38" fmla="*/ 1252887330 w 60"/>
                <a:gd name="T39" fmla="*/ 139645837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81"/>
                <a:gd name="T62" fmla="*/ 60 w 60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CC600EA6-5BC3-BF94-D9E1-EC7B3B4D5923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1999664011 w 65"/>
                <a:gd name="T1" fmla="*/ 1315022121 h 84"/>
                <a:gd name="T2" fmla="*/ 2147483647 w 65"/>
                <a:gd name="T3" fmla="*/ 2066465474 h 84"/>
                <a:gd name="T4" fmla="*/ 1813645345 w 65"/>
                <a:gd name="T5" fmla="*/ 2147483647 h 84"/>
                <a:gd name="T6" fmla="*/ 418531877 w 65"/>
                <a:gd name="T7" fmla="*/ 2147483647 h 84"/>
                <a:gd name="T8" fmla="*/ 651051907 w 65"/>
                <a:gd name="T9" fmla="*/ 2147483647 h 84"/>
                <a:gd name="T10" fmla="*/ 1162593224 w 65"/>
                <a:gd name="T11" fmla="*/ 2147483647 h 84"/>
                <a:gd name="T12" fmla="*/ 1767143662 w 65"/>
                <a:gd name="T13" fmla="*/ 2147483647 h 84"/>
                <a:gd name="T14" fmla="*/ 2147483647 w 65"/>
                <a:gd name="T15" fmla="*/ 2147483647 h 84"/>
                <a:gd name="T16" fmla="*/ 1441614405 w 65"/>
                <a:gd name="T17" fmla="*/ 1925565643 h 84"/>
                <a:gd name="T18" fmla="*/ 976581377 w 65"/>
                <a:gd name="T19" fmla="*/ 1972536822 h 84"/>
                <a:gd name="T20" fmla="*/ 1395113148 w 65"/>
                <a:gd name="T21" fmla="*/ 1690743583 h 84"/>
                <a:gd name="T22" fmla="*/ 1488122481 w 65"/>
                <a:gd name="T23" fmla="*/ 986264984 h 84"/>
                <a:gd name="T24" fmla="*/ 651051907 w 65"/>
                <a:gd name="T25" fmla="*/ 610543308 h 84"/>
                <a:gd name="T26" fmla="*/ 93009360 w 65"/>
                <a:gd name="T27" fmla="*/ 1221093469 h 84"/>
                <a:gd name="T28" fmla="*/ 46501270 w 65"/>
                <a:gd name="T29" fmla="*/ 1221093469 h 84"/>
                <a:gd name="T30" fmla="*/ 837070574 w 65"/>
                <a:gd name="T31" fmla="*/ 140893032 h 84"/>
                <a:gd name="T32" fmla="*/ 2092673344 w 65"/>
                <a:gd name="T33" fmla="*/ 657507634 h 84"/>
                <a:gd name="T34" fmla="*/ 1999664011 w 65"/>
                <a:gd name="T35" fmla="*/ 1315022121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84"/>
                <a:gd name="T56" fmla="*/ 65 w 65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BADCD206-8CC9-AA11-4625-655CEA7E6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2147483647 w 907"/>
                <a:gd name="T1" fmla="*/ 2147483647 h 907"/>
                <a:gd name="T2" fmla="*/ 2147483647 w 907"/>
                <a:gd name="T3" fmla="*/ 2147483647 h 907"/>
                <a:gd name="T4" fmla="*/ 2147483647 w 907"/>
                <a:gd name="T5" fmla="*/ 2147483647 h 907"/>
                <a:gd name="T6" fmla="*/ 1675863822 w 907"/>
                <a:gd name="T7" fmla="*/ 2147483647 h 907"/>
                <a:gd name="T8" fmla="*/ 0 w 907"/>
                <a:gd name="T9" fmla="*/ 2147483647 h 907"/>
                <a:gd name="T10" fmla="*/ 1675863822 w 907"/>
                <a:gd name="T11" fmla="*/ 2147483647 h 907"/>
                <a:gd name="T12" fmla="*/ 2147483647 w 907"/>
                <a:gd name="T13" fmla="*/ 2147483647 h 907"/>
                <a:gd name="T14" fmla="*/ 2147483647 w 907"/>
                <a:gd name="T15" fmla="*/ 1627796313 h 907"/>
                <a:gd name="T16" fmla="*/ 2147483647 w 907"/>
                <a:gd name="T17" fmla="*/ 0 h 907"/>
                <a:gd name="T18" fmla="*/ 2147483647 w 907"/>
                <a:gd name="T19" fmla="*/ 1627796313 h 907"/>
                <a:gd name="T20" fmla="*/ 2147483647 w 907"/>
                <a:gd name="T21" fmla="*/ 2147483647 h 907"/>
                <a:gd name="T22" fmla="*/ 2147483647 w 907"/>
                <a:gd name="T23" fmla="*/ 2147483647 h 907"/>
                <a:gd name="T24" fmla="*/ 2147483647 w 907"/>
                <a:gd name="T25" fmla="*/ 2147483647 h 907"/>
                <a:gd name="T26" fmla="*/ 2147483647 w 907"/>
                <a:gd name="T27" fmla="*/ 2147483647 h 907"/>
                <a:gd name="T28" fmla="*/ 2147483647 w 907"/>
                <a:gd name="T29" fmla="*/ 2147483647 h 907"/>
                <a:gd name="T30" fmla="*/ 2147483647 w 907"/>
                <a:gd name="T31" fmla="*/ 2147483647 h 907"/>
                <a:gd name="T32" fmla="*/ 2147483647 w 907"/>
                <a:gd name="T33" fmla="*/ 2147483647 h 907"/>
                <a:gd name="T34" fmla="*/ 2147483647 w 907"/>
                <a:gd name="T35" fmla="*/ 744132553 h 907"/>
                <a:gd name="T36" fmla="*/ 744826873 w 907"/>
                <a:gd name="T37" fmla="*/ 2147483647 h 907"/>
                <a:gd name="T38" fmla="*/ 2147483647 w 907"/>
                <a:gd name="T39" fmla="*/ 2147483647 h 907"/>
                <a:gd name="T40" fmla="*/ 2147483647 w 907"/>
                <a:gd name="T41" fmla="*/ 2147483647 h 907"/>
                <a:gd name="T42" fmla="*/ 2147483647 w 907"/>
                <a:gd name="T43" fmla="*/ 744132553 h 9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07"/>
                <a:gd name="T67" fmla="*/ 0 h 907"/>
                <a:gd name="T68" fmla="*/ 907 w 907"/>
                <a:gd name="T69" fmla="*/ 907 h 9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CF773CF7-4872-FF45-0A17-3A0207E7DD7D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138094636 w 14"/>
                <a:gd name="T1" fmla="*/ 293160629 h 7"/>
                <a:gd name="T2" fmla="*/ 322223061 w 14"/>
                <a:gd name="T3" fmla="*/ 342020716 h 7"/>
                <a:gd name="T4" fmla="*/ 598405549 w 14"/>
                <a:gd name="T5" fmla="*/ 195440401 h 7"/>
                <a:gd name="T6" fmla="*/ 644439338 w 14"/>
                <a:gd name="T7" fmla="*/ 195440401 h 7"/>
                <a:gd name="T8" fmla="*/ 322223061 w 14"/>
                <a:gd name="T9" fmla="*/ 0 h 7"/>
                <a:gd name="T10" fmla="*/ 0 w 14"/>
                <a:gd name="T11" fmla="*/ 146580315 h 7"/>
                <a:gd name="T12" fmla="*/ 138094636 w 14"/>
                <a:gd name="T13" fmla="*/ 293160629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"/>
                <a:gd name="T23" fmla="*/ 14 w 1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6FA377C2-ACE7-FD71-06DE-61E30FD52247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2147483647 w 56"/>
                <a:gd name="T1" fmla="*/ 323992251 h 11"/>
                <a:gd name="T2" fmla="*/ 1841217694 w 56"/>
                <a:gd name="T3" fmla="*/ 92572126 h 11"/>
                <a:gd name="T4" fmla="*/ 230153060 w 56"/>
                <a:gd name="T5" fmla="*/ 92572126 h 11"/>
                <a:gd name="T6" fmla="*/ 46033318 w 56"/>
                <a:gd name="T7" fmla="*/ 277709603 h 11"/>
                <a:gd name="T8" fmla="*/ 1104731889 w 56"/>
                <a:gd name="T9" fmla="*/ 509129754 h 11"/>
                <a:gd name="T10" fmla="*/ 1519004492 w 56"/>
                <a:gd name="T11" fmla="*/ 462847106 h 11"/>
                <a:gd name="T12" fmla="*/ 2147483647 w 56"/>
                <a:gd name="T13" fmla="*/ 32399225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11"/>
                <a:gd name="T23" fmla="*/ 56 w 5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5AF0FFB1-954F-6E47-DD0A-2DDCBC7F7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2147483647 w 551"/>
                <a:gd name="T1" fmla="*/ 2147483647 h 552"/>
                <a:gd name="T2" fmla="*/ 2147483647 w 551"/>
                <a:gd name="T3" fmla="*/ 232586949 h 552"/>
                <a:gd name="T4" fmla="*/ 2147483647 w 551"/>
                <a:gd name="T5" fmla="*/ 744268561 h 552"/>
                <a:gd name="T6" fmla="*/ 2147483647 w 551"/>
                <a:gd name="T7" fmla="*/ 0 h 552"/>
                <a:gd name="T8" fmla="*/ 2147483647 w 551"/>
                <a:gd name="T9" fmla="*/ 2147483647 h 552"/>
                <a:gd name="T10" fmla="*/ 279262429 w 551"/>
                <a:gd name="T11" fmla="*/ 2147483647 h 552"/>
                <a:gd name="T12" fmla="*/ 2147483647 w 551"/>
                <a:gd name="T13" fmla="*/ 2147483647 h 552"/>
                <a:gd name="T14" fmla="*/ 279262429 w 551"/>
                <a:gd name="T15" fmla="*/ 2147483647 h 552"/>
                <a:gd name="T16" fmla="*/ 2147483647 w 551"/>
                <a:gd name="T17" fmla="*/ 2147483647 h 552"/>
                <a:gd name="T18" fmla="*/ 2147483647 w 551"/>
                <a:gd name="T19" fmla="*/ 2147483647 h 552"/>
                <a:gd name="T20" fmla="*/ 2147483647 w 551"/>
                <a:gd name="T21" fmla="*/ 2147483647 h 552"/>
                <a:gd name="T22" fmla="*/ 2147483647 w 551"/>
                <a:gd name="T23" fmla="*/ 2147483647 h 552"/>
                <a:gd name="T24" fmla="*/ 2147483647 w 551"/>
                <a:gd name="T25" fmla="*/ 2147483647 h 552"/>
                <a:gd name="T26" fmla="*/ 2147483647 w 551"/>
                <a:gd name="T27" fmla="*/ 2147483647 h 552"/>
                <a:gd name="T28" fmla="*/ 2147483647 w 551"/>
                <a:gd name="T29" fmla="*/ 2147483647 h 552"/>
                <a:gd name="T30" fmla="*/ 2147483647 w 551"/>
                <a:gd name="T31" fmla="*/ 2147483647 h 552"/>
                <a:gd name="T32" fmla="*/ 2147483647 w 551"/>
                <a:gd name="T33" fmla="*/ 2147483647 h 552"/>
                <a:gd name="T34" fmla="*/ 2147483647 w 551"/>
                <a:gd name="T35" fmla="*/ 2147483647 h 552"/>
                <a:gd name="T36" fmla="*/ 2147483647 w 551"/>
                <a:gd name="T37" fmla="*/ 2147483647 h 552"/>
                <a:gd name="T38" fmla="*/ 2147483647 w 551"/>
                <a:gd name="T39" fmla="*/ 2147483647 h 552"/>
                <a:gd name="T40" fmla="*/ 2147483647 w 551"/>
                <a:gd name="T41" fmla="*/ 2147483647 h 552"/>
                <a:gd name="T42" fmla="*/ 2147483647 w 551"/>
                <a:gd name="T43" fmla="*/ 2147483647 h 552"/>
                <a:gd name="T44" fmla="*/ 2147483647 w 551"/>
                <a:gd name="T45" fmla="*/ 2147483647 h 552"/>
                <a:gd name="T46" fmla="*/ 2147483647 w 551"/>
                <a:gd name="T47" fmla="*/ 2147483647 h 552"/>
                <a:gd name="T48" fmla="*/ 2147483647 w 551"/>
                <a:gd name="T49" fmla="*/ 2147483647 h 552"/>
                <a:gd name="T50" fmla="*/ 2147483647 w 551"/>
                <a:gd name="T51" fmla="*/ 2147483647 h 552"/>
                <a:gd name="T52" fmla="*/ 2147483647 w 551"/>
                <a:gd name="T53" fmla="*/ 2147483647 h 552"/>
                <a:gd name="T54" fmla="*/ 2147483647 w 551"/>
                <a:gd name="T55" fmla="*/ 2147483647 h 552"/>
                <a:gd name="T56" fmla="*/ 2147483647 w 551"/>
                <a:gd name="T57" fmla="*/ 2147483647 h 552"/>
                <a:gd name="T58" fmla="*/ 2147483647 w 551"/>
                <a:gd name="T59" fmla="*/ 2147483647 h 552"/>
                <a:gd name="T60" fmla="*/ 2147483647 w 551"/>
                <a:gd name="T61" fmla="*/ 2147483647 h 552"/>
                <a:gd name="T62" fmla="*/ 2147483647 w 551"/>
                <a:gd name="T63" fmla="*/ 2147483647 h 552"/>
                <a:gd name="T64" fmla="*/ 2147483647 w 551"/>
                <a:gd name="T65" fmla="*/ 2147483647 h 552"/>
                <a:gd name="T66" fmla="*/ 2147483647 w 551"/>
                <a:gd name="T67" fmla="*/ 2147483647 h 552"/>
                <a:gd name="T68" fmla="*/ 2147483647 w 551"/>
                <a:gd name="T69" fmla="*/ 2147483647 h 552"/>
                <a:gd name="T70" fmla="*/ 2147483647 w 551"/>
                <a:gd name="T71" fmla="*/ 2147483647 h 552"/>
                <a:gd name="T72" fmla="*/ 2147483647 w 551"/>
                <a:gd name="T73" fmla="*/ 2147483647 h 552"/>
                <a:gd name="T74" fmla="*/ 2147483647 w 551"/>
                <a:gd name="T75" fmla="*/ 2147483647 h 552"/>
                <a:gd name="T76" fmla="*/ 2147483647 w 551"/>
                <a:gd name="T77" fmla="*/ 2147483647 h 552"/>
                <a:gd name="T78" fmla="*/ 2147483647 w 551"/>
                <a:gd name="T79" fmla="*/ 2147483647 h 552"/>
                <a:gd name="T80" fmla="*/ 2147483647 w 551"/>
                <a:gd name="T81" fmla="*/ 2147483647 h 552"/>
                <a:gd name="T82" fmla="*/ 2147483647 w 551"/>
                <a:gd name="T83" fmla="*/ 2147483647 h 552"/>
                <a:gd name="T84" fmla="*/ 2147483647 w 551"/>
                <a:gd name="T85" fmla="*/ 2147483647 h 552"/>
                <a:gd name="T86" fmla="*/ 2147483647 w 551"/>
                <a:gd name="T87" fmla="*/ 2147483647 h 552"/>
                <a:gd name="T88" fmla="*/ 2147483647 w 551"/>
                <a:gd name="T89" fmla="*/ 2147483647 h 552"/>
                <a:gd name="T90" fmla="*/ 2147483647 w 551"/>
                <a:gd name="T91" fmla="*/ 2147483647 h 552"/>
                <a:gd name="T92" fmla="*/ 2147483647 w 551"/>
                <a:gd name="T93" fmla="*/ 2147483647 h 552"/>
                <a:gd name="T94" fmla="*/ 2147483647 w 551"/>
                <a:gd name="T95" fmla="*/ 2147483647 h 552"/>
                <a:gd name="T96" fmla="*/ 2147483647 w 551"/>
                <a:gd name="T97" fmla="*/ 2147483647 h 552"/>
                <a:gd name="T98" fmla="*/ 2147483647 w 551"/>
                <a:gd name="T99" fmla="*/ 2147483647 h 552"/>
                <a:gd name="T100" fmla="*/ 2147483647 w 551"/>
                <a:gd name="T101" fmla="*/ 2147483647 h 552"/>
                <a:gd name="T102" fmla="*/ 2147483647 w 551"/>
                <a:gd name="T103" fmla="*/ 2147483647 h 552"/>
                <a:gd name="T104" fmla="*/ 2147483647 w 551"/>
                <a:gd name="T105" fmla="*/ 2147483647 h 552"/>
                <a:gd name="T106" fmla="*/ 2147483647 w 551"/>
                <a:gd name="T107" fmla="*/ 2147483647 h 552"/>
                <a:gd name="T108" fmla="*/ 2147483647 w 551"/>
                <a:gd name="T109" fmla="*/ 2147483647 h 552"/>
                <a:gd name="T110" fmla="*/ 2147483647 w 551"/>
                <a:gd name="T111" fmla="*/ 2147483647 h 552"/>
                <a:gd name="T112" fmla="*/ 2147483647 w 551"/>
                <a:gd name="T113" fmla="*/ 2147483647 h 552"/>
                <a:gd name="T114" fmla="*/ 2147483647 w 551"/>
                <a:gd name="T115" fmla="*/ 2147483647 h 552"/>
                <a:gd name="T116" fmla="*/ 2147483647 w 551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1"/>
                <a:gd name="T178" fmla="*/ 0 h 552"/>
                <a:gd name="T179" fmla="*/ 551 w 551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F26B2830-F220-28C5-CBE2-960B4951A9F1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457527143 w 20"/>
                <a:gd name="T1" fmla="*/ 836486679 h 19"/>
                <a:gd name="T2" fmla="*/ 777791260 w 20"/>
                <a:gd name="T3" fmla="*/ 790015209 h 19"/>
                <a:gd name="T4" fmla="*/ 823543277 w 20"/>
                <a:gd name="T5" fmla="*/ 232357458 h 19"/>
                <a:gd name="T6" fmla="*/ 183008120 w 20"/>
                <a:gd name="T7" fmla="*/ 46471484 h 19"/>
                <a:gd name="T8" fmla="*/ 0 w 20"/>
                <a:gd name="T9" fmla="*/ 232357458 h 19"/>
                <a:gd name="T10" fmla="*/ 457527143 w 20"/>
                <a:gd name="T11" fmla="*/ 83648667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7484E91F-7B37-DA27-51E6-08BAF053E14D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135313963 w 18"/>
                <a:gd name="T1" fmla="*/ 779727945 h 17"/>
                <a:gd name="T2" fmla="*/ 360837200 w 18"/>
                <a:gd name="T3" fmla="*/ 733864795 h 17"/>
                <a:gd name="T4" fmla="*/ 811883674 w 18"/>
                <a:gd name="T5" fmla="*/ 137596276 h 17"/>
                <a:gd name="T6" fmla="*/ 360837200 w 18"/>
                <a:gd name="T7" fmla="*/ 45863163 h 17"/>
                <a:gd name="T8" fmla="*/ 90209300 w 18"/>
                <a:gd name="T9" fmla="*/ 275199325 h 17"/>
                <a:gd name="T10" fmla="*/ 135313963 w 18"/>
                <a:gd name="T11" fmla="*/ 77972794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7"/>
                <a:gd name="T20" fmla="*/ 18 w 1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6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11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9" r="23139"/>
          <a:stretch/>
        </p:blipFill>
        <p:spPr>
          <a:xfrm>
            <a:off x="-1" y="0"/>
            <a:ext cx="12192001" cy="63398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12700"/>
          </a:effectLst>
        </p:spPr>
      </p:pic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-1" y="1490996"/>
            <a:ext cx="12192001" cy="125220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第</a:t>
            </a:r>
            <a:r>
              <a:rPr lang="en-US" altLang="zh-CN" sz="6000" b="1" dirty="0">
                <a:solidFill>
                  <a:schemeClr val="accent2">
                    <a:lumMod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6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章 统一建模语言</a:t>
            </a:r>
            <a:r>
              <a:rPr lang="en-US" altLang="zh-CN" sz="6000" b="1" dirty="0">
                <a:solidFill>
                  <a:schemeClr val="accent2">
                    <a:lumMod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UML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249413" y="3662696"/>
            <a:ext cx="10058400" cy="1143000"/>
          </a:xfrm>
        </p:spPr>
        <p:txBody>
          <a:bodyPr>
            <a:normAutofit/>
          </a:bodyPr>
          <a:lstStyle/>
          <a:p>
            <a:pPr algn="r"/>
            <a:r>
              <a:rPr lang="zh-CN" altLang="en-US" sz="2400" b="1" dirty="0">
                <a:solidFill>
                  <a:srgbClr val="595959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深圳大学   计算机与软件学院  杜文峰</a:t>
            </a:r>
            <a:endParaRPr lang="en-US" altLang="zh-CN" sz="2400" b="1" dirty="0">
              <a:solidFill>
                <a:srgbClr val="595959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r"/>
            <a:fld id="{82206380-E52D-41D5-A139-D6CBFED35485}" type="datetime2">
              <a:rPr lang="zh-CN" altLang="en-US" sz="2400" b="1" smtClean="0">
                <a:solidFill>
                  <a:srgbClr val="595959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2024年3月5日</a:t>
            </a:fld>
            <a:endParaRPr lang="zh-CN" altLang="en-US" sz="2400" b="1" dirty="0">
              <a:solidFill>
                <a:srgbClr val="595959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36842" y="376166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软件工程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》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课程组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9" y="349282"/>
            <a:ext cx="3537512" cy="4355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5463B-6034-4011-9704-1905FFE81C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98" y="301751"/>
            <a:ext cx="2161036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843-31E7-4213-9227-6BA1CC56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25" y="1592553"/>
            <a:ext cx="4579409" cy="34151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1D64D98-7991-43B5-A84B-B7E660C2A9F9}"/>
              </a:ext>
            </a:extLst>
          </p:cNvPr>
          <p:cNvSpPr/>
          <p:nvPr/>
        </p:nvSpPr>
        <p:spPr>
          <a:xfrm>
            <a:off x="5793731" y="1719503"/>
            <a:ext cx="4842933" cy="6836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用例</a:t>
            </a:r>
            <a:r>
              <a:rPr lang="en-US" altLang="zh-CN" dirty="0"/>
              <a:t>1</a:t>
            </a:r>
            <a:r>
              <a:rPr lang="zh-CN" altLang="en-US" dirty="0"/>
              <a:t>描述内容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1F5660-56A4-417C-BE0D-E8A23DC6093D}"/>
              </a:ext>
            </a:extLst>
          </p:cNvPr>
          <p:cNvSpPr/>
          <p:nvPr/>
        </p:nvSpPr>
        <p:spPr>
          <a:xfrm>
            <a:off x="5793730" y="2871939"/>
            <a:ext cx="4842933" cy="6836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用例</a:t>
            </a:r>
            <a:r>
              <a:rPr lang="en-US" altLang="zh-CN" dirty="0"/>
              <a:t>2</a:t>
            </a:r>
            <a:r>
              <a:rPr lang="zh-CN" altLang="en-US" dirty="0"/>
              <a:t>描述内容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09E884-3321-4448-8334-F30CE41DAE84}"/>
              </a:ext>
            </a:extLst>
          </p:cNvPr>
          <p:cNvSpPr/>
          <p:nvPr/>
        </p:nvSpPr>
        <p:spPr>
          <a:xfrm>
            <a:off x="5793730" y="3925786"/>
            <a:ext cx="4842933" cy="6836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用例</a:t>
            </a:r>
            <a:r>
              <a:rPr lang="en-US" altLang="zh-CN" dirty="0"/>
              <a:t>3</a:t>
            </a:r>
            <a:r>
              <a:rPr lang="zh-CN" altLang="en-US" dirty="0"/>
              <a:t>描述内容</a:t>
            </a:r>
          </a:p>
        </p:txBody>
      </p:sp>
    </p:spTree>
    <p:extLst>
      <p:ext uri="{BB962C8B-B14F-4D97-AF65-F5344CB8AC3E}">
        <p14:creationId xmlns:p14="http://schemas.microsoft.com/office/powerpoint/2010/main" val="405714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② 活动图</a:t>
            </a:r>
            <a:endParaRPr lang="en-US" altLang="zh-CN" dirty="0"/>
          </a:p>
          <a:p>
            <a:r>
              <a:rPr lang="zh-CN" altLang="en-US" dirty="0"/>
              <a:t>       对</a:t>
            </a:r>
            <a:r>
              <a:rPr lang="zh-CN" altLang="zh-CN" dirty="0"/>
              <a:t>用例中具体的处理流程和处理行为进行描述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zh-CN" dirty="0"/>
              <a:t>活动图 </a:t>
            </a:r>
            <a:r>
              <a:rPr lang="en-US" altLang="zh-CN" dirty="0"/>
              <a:t>= </a:t>
            </a:r>
            <a:r>
              <a:rPr lang="zh-CN" altLang="zh-CN" dirty="0"/>
              <a:t>活动</a:t>
            </a:r>
            <a:r>
              <a:rPr lang="en-US" altLang="zh-CN" dirty="0"/>
              <a:t>+ </a:t>
            </a:r>
            <a:r>
              <a:rPr lang="zh-CN" altLang="zh-CN" dirty="0"/>
              <a:t>动作</a:t>
            </a:r>
            <a:r>
              <a:rPr lang="en-US" altLang="zh-CN" dirty="0"/>
              <a:t>+ </a:t>
            </a:r>
            <a:r>
              <a:rPr lang="zh-CN" altLang="zh-CN" dirty="0"/>
              <a:t>活动边</a:t>
            </a:r>
            <a:r>
              <a:rPr lang="en-US" altLang="zh-CN" dirty="0"/>
              <a:t>+ </a:t>
            </a:r>
            <a:r>
              <a:rPr lang="zh-CN" altLang="zh-CN" dirty="0"/>
              <a:t>活动节点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7B83DD-E05D-4B68-B86F-62C3E4A5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42" y="1871668"/>
            <a:ext cx="1104757" cy="1048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010066-A99B-4291-81DF-A49AB240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85" y="1897162"/>
            <a:ext cx="1393693" cy="9971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B3C42A-B734-41BF-834B-DE2EC14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64" y="1899995"/>
            <a:ext cx="1082096" cy="9914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E2C241-49DA-4062-9771-709B66CD6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6" y="1914159"/>
            <a:ext cx="1382362" cy="9631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38C7E0-C820-4D17-8A6F-E21166C40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2492" y="1783854"/>
            <a:ext cx="1019776" cy="12237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DB77A37-65C4-474D-9C70-266917861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35" y="3503174"/>
            <a:ext cx="1507002" cy="12747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2600C6B-7F67-4D0C-9D6C-6086A5100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637" y="3528669"/>
            <a:ext cx="1167077" cy="12237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660142F-2C2E-4D53-95EC-BB5F64FF0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8614" y="3514505"/>
            <a:ext cx="1461679" cy="12520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5A14530-A693-4AAB-90B3-5474B78E9C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193" y="3472015"/>
            <a:ext cx="1127418" cy="133703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15B51F2-1C08-48B6-917C-51CD2E862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7511" y="3520171"/>
            <a:ext cx="1104757" cy="12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5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91FD917-768B-4C9B-BAEA-BA7F3DFF6F5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37" t="1503" r="11733" b="6914"/>
          <a:stretch/>
        </p:blipFill>
        <p:spPr bwMode="auto">
          <a:xfrm>
            <a:off x="1451587" y="970813"/>
            <a:ext cx="2984113" cy="5176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20B837-5902-40E1-9054-446DE561B933}"/>
              </a:ext>
            </a:extLst>
          </p:cNvPr>
          <p:cNvSpPr txBox="1"/>
          <p:nvPr/>
        </p:nvSpPr>
        <p:spPr>
          <a:xfrm>
            <a:off x="5501186" y="2724134"/>
            <a:ext cx="5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除了绘图以外，还需要对各个动作进行详细说明。</a:t>
            </a:r>
          </a:p>
        </p:txBody>
      </p:sp>
    </p:spTree>
    <p:extLst>
      <p:ext uri="{BB962C8B-B14F-4D97-AF65-F5344CB8AC3E}">
        <p14:creationId xmlns:p14="http://schemas.microsoft.com/office/powerpoint/2010/main" val="230535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A5095B91-BA44-46B4-8FAA-51E72909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97" y="1634435"/>
            <a:ext cx="4755162" cy="266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60F949-8D8B-4429-8D3E-1F8BBFC56A14}"/>
              </a:ext>
            </a:extLst>
          </p:cNvPr>
          <p:cNvSpPr txBox="1"/>
          <p:nvPr/>
        </p:nvSpPr>
        <p:spPr>
          <a:xfrm>
            <a:off x="8397937" y="5241063"/>
            <a:ext cx="680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泳道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E5E09B-4F23-4F7E-AF11-6F8649F39517}"/>
              </a:ext>
            </a:extLst>
          </p:cNvPr>
          <p:cNvPicPr/>
          <p:nvPr/>
        </p:nvPicPr>
        <p:blipFill rotWithShape="1">
          <a:blip r:embed="rId3"/>
          <a:srcRect l="1581" t="1930" r="8384" b="10711"/>
          <a:stretch/>
        </p:blipFill>
        <p:spPr bwMode="auto">
          <a:xfrm>
            <a:off x="6662784" y="1434959"/>
            <a:ext cx="4045377" cy="3215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289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③  类图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用于</a:t>
            </a:r>
            <a:r>
              <a:rPr lang="zh-CN" altLang="zh-CN" dirty="0"/>
              <a:t>描述系统中的类，以及各个类之间的静态关系。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dirty="0"/>
              <a:t>类图 </a:t>
            </a:r>
            <a:r>
              <a:rPr lang="en-US" altLang="zh-CN" dirty="0"/>
              <a:t>= </a:t>
            </a:r>
            <a:r>
              <a:rPr lang="zh-CN" altLang="en-US" dirty="0"/>
              <a:t>类</a:t>
            </a:r>
            <a:r>
              <a:rPr lang="en-US" altLang="zh-CN" dirty="0"/>
              <a:t>+ </a:t>
            </a:r>
            <a:r>
              <a:rPr lang="zh-CN" altLang="en-US" dirty="0"/>
              <a:t>关系</a:t>
            </a:r>
            <a:r>
              <a:rPr lang="en-US" altLang="zh-CN" dirty="0"/>
              <a:t>+ </a:t>
            </a:r>
            <a:r>
              <a:rPr lang="zh-CN" altLang="en-US" dirty="0"/>
              <a:t>约束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7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    </a:t>
            </a:r>
            <a:r>
              <a:rPr lang="zh-CN" altLang="zh-CN" dirty="0"/>
              <a:t>类符号由类名字、类属性、类方法三个部分组成。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788133-121C-EE2E-5490-F62A0B5C0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 t="2954" r="25062" b="21014"/>
          <a:stretch/>
        </p:blipFill>
        <p:spPr>
          <a:xfrm>
            <a:off x="3356019" y="2125436"/>
            <a:ext cx="1872343" cy="26071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35841D-75F1-BBC6-32BE-8155E70E0C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4357" t="3545" r="19257" b="17377"/>
          <a:stretch>
            <a:fillRect/>
          </a:stretch>
        </p:blipFill>
        <p:spPr>
          <a:xfrm>
            <a:off x="6096000" y="2225912"/>
            <a:ext cx="2076724" cy="2406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7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类属性表示格式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zh-CN" dirty="0"/>
              <a:t>修饰符 属性名 ：属性类型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类方法表示格式：</a:t>
            </a:r>
          </a:p>
          <a:p>
            <a:r>
              <a:rPr lang="zh-CN" altLang="en-US" dirty="0"/>
              <a:t>     修饰符 方法名 （参数名</a:t>
            </a:r>
            <a:r>
              <a:rPr lang="en-US" altLang="zh-CN" dirty="0"/>
              <a:t>1</a:t>
            </a:r>
            <a:r>
              <a:rPr lang="zh-CN" altLang="en-US" dirty="0"/>
              <a:t>：参数类型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……</a:t>
            </a:r>
            <a:r>
              <a:rPr lang="zh-CN" altLang="en-US" dirty="0"/>
              <a:t>）：方法返回值类型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885524-F2DD-6724-4BA0-0947240A40E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4357" t="3545" r="19257" b="17377"/>
          <a:stretch>
            <a:fillRect/>
          </a:stretch>
        </p:blipFill>
        <p:spPr>
          <a:xfrm>
            <a:off x="8885191" y="920284"/>
            <a:ext cx="1826995" cy="21168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50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采用类图</a:t>
            </a:r>
            <a:r>
              <a:rPr lang="zh-CN" altLang="zh-CN" dirty="0"/>
              <a:t>定义接口时</a:t>
            </a:r>
            <a:r>
              <a:rPr lang="zh-CN" altLang="en-US" dirty="0"/>
              <a:t>，</a:t>
            </a:r>
            <a:r>
              <a:rPr lang="zh-CN" altLang="zh-CN" dirty="0"/>
              <a:t>必须在接口名的上方增加“</a:t>
            </a:r>
            <a:r>
              <a:rPr lang="en-US" altLang="zh-CN" dirty="0"/>
              <a:t>interface</a:t>
            </a:r>
            <a:r>
              <a:rPr lang="zh-CN" altLang="zh-CN" dirty="0"/>
              <a:t>”修饰符。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9D1890-7792-8A79-E81D-5E038AF440C5}"/>
              </a:ext>
            </a:extLst>
          </p:cNvPr>
          <p:cNvPicPr/>
          <p:nvPr/>
        </p:nvPicPr>
        <p:blipFill rotWithShape="1">
          <a:blip r:embed="rId2"/>
          <a:srcRect l="5247" t="7821" r="24750" b="39055"/>
          <a:stretch/>
        </p:blipFill>
        <p:spPr bwMode="auto">
          <a:xfrm>
            <a:off x="4120424" y="2433773"/>
            <a:ext cx="3122767" cy="1498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5720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03CD2-395C-F174-22E2-C656341A3F9E}"/>
              </a:ext>
            </a:extLst>
          </p:cNvPr>
          <p:cNvPicPr/>
          <p:nvPr/>
        </p:nvPicPr>
        <p:blipFill rotWithShape="1">
          <a:blip r:embed="rId2"/>
          <a:srcRect l="3928" t="8986" r="16776" b="41285"/>
          <a:stretch/>
        </p:blipFill>
        <p:spPr bwMode="auto">
          <a:xfrm>
            <a:off x="2350951" y="1374331"/>
            <a:ext cx="2979421" cy="681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D1C8AE-6D41-5ABE-EADA-99B2A4D00378}"/>
              </a:ext>
            </a:extLst>
          </p:cNvPr>
          <p:cNvSpPr txBox="1"/>
          <p:nvPr/>
        </p:nvSpPr>
        <p:spPr>
          <a:xfrm>
            <a:off x="3232936" y="2268150"/>
            <a:ext cx="12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继承关系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87E82B-768D-74A3-732B-80885F6ADDAB}"/>
              </a:ext>
            </a:extLst>
          </p:cNvPr>
          <p:cNvPicPr/>
          <p:nvPr/>
        </p:nvPicPr>
        <p:blipFill rotWithShape="1">
          <a:blip r:embed="rId3"/>
          <a:srcRect l="3201" t="8618" r="14641" b="37938"/>
          <a:stretch/>
        </p:blipFill>
        <p:spPr bwMode="auto">
          <a:xfrm>
            <a:off x="6363115" y="1281968"/>
            <a:ext cx="3373483" cy="866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D8EDFD-E4FD-7568-DD69-348C8A2ACFFB}"/>
              </a:ext>
            </a:extLst>
          </p:cNvPr>
          <p:cNvSpPr txBox="1"/>
          <p:nvPr/>
        </p:nvSpPr>
        <p:spPr>
          <a:xfrm>
            <a:off x="7498513" y="2268150"/>
            <a:ext cx="1115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实现关系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AC1210-0CAF-F314-B398-DDF54742E0A4}"/>
              </a:ext>
            </a:extLst>
          </p:cNvPr>
          <p:cNvPicPr/>
          <p:nvPr/>
        </p:nvPicPr>
        <p:blipFill rotWithShape="1">
          <a:blip r:embed="rId4"/>
          <a:srcRect l="3715" t="8487" r="15961" b="41284"/>
          <a:stretch/>
        </p:blipFill>
        <p:spPr bwMode="auto">
          <a:xfrm>
            <a:off x="2328087" y="2984115"/>
            <a:ext cx="3025149" cy="740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99346A3-B9A3-4781-CB10-331C1CF8DFD2}"/>
              </a:ext>
            </a:extLst>
          </p:cNvPr>
          <p:cNvSpPr txBox="1"/>
          <p:nvPr/>
        </p:nvSpPr>
        <p:spPr>
          <a:xfrm>
            <a:off x="3232936" y="3964599"/>
            <a:ext cx="121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依赖关系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891122-5618-9B8A-3C9D-5E91AC3225D4}"/>
              </a:ext>
            </a:extLst>
          </p:cNvPr>
          <p:cNvPicPr/>
          <p:nvPr/>
        </p:nvPicPr>
        <p:blipFill rotWithShape="1">
          <a:blip r:embed="rId5"/>
          <a:srcRect l="3780" t="8818" r="16025" b="41118"/>
          <a:stretch/>
        </p:blipFill>
        <p:spPr bwMode="auto">
          <a:xfrm>
            <a:off x="6495136" y="2974663"/>
            <a:ext cx="3109441" cy="759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FF526E-3422-61B0-ACEA-4825F3FE9405}"/>
              </a:ext>
            </a:extLst>
          </p:cNvPr>
          <p:cNvSpPr txBox="1"/>
          <p:nvPr/>
        </p:nvSpPr>
        <p:spPr>
          <a:xfrm>
            <a:off x="7421910" y="3964599"/>
            <a:ext cx="1255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关联关系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A617CF-AEE3-24F6-71FA-1111C79AC638}"/>
              </a:ext>
            </a:extLst>
          </p:cNvPr>
          <p:cNvPicPr/>
          <p:nvPr/>
        </p:nvPicPr>
        <p:blipFill rotWithShape="1">
          <a:blip r:embed="rId6"/>
          <a:srcRect l="3386" t="9078" r="14921" b="40993"/>
          <a:stretch/>
        </p:blipFill>
        <p:spPr bwMode="auto">
          <a:xfrm>
            <a:off x="2162266" y="4592192"/>
            <a:ext cx="3356791" cy="765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7F65D7B-EA62-ED15-18B0-C69B623F5075}"/>
              </a:ext>
            </a:extLst>
          </p:cNvPr>
          <p:cNvSpPr txBox="1"/>
          <p:nvPr/>
        </p:nvSpPr>
        <p:spPr>
          <a:xfrm>
            <a:off x="3203687" y="5576032"/>
            <a:ext cx="126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聚合关系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36C0E68-E6CB-995C-4317-F6A1AD70B0D5}"/>
              </a:ext>
            </a:extLst>
          </p:cNvPr>
          <p:cNvPicPr/>
          <p:nvPr/>
        </p:nvPicPr>
        <p:blipFill rotWithShape="1">
          <a:blip r:embed="rId7"/>
          <a:srcRect l="3493" t="8794" r="14920" b="40709"/>
          <a:stretch/>
        </p:blipFill>
        <p:spPr bwMode="auto">
          <a:xfrm>
            <a:off x="6294904" y="4569583"/>
            <a:ext cx="3509904" cy="810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E445739-0CC5-2B0F-08CE-58BF3B722243}"/>
              </a:ext>
            </a:extLst>
          </p:cNvPr>
          <p:cNvSpPr txBox="1"/>
          <p:nvPr/>
        </p:nvSpPr>
        <p:spPr>
          <a:xfrm>
            <a:off x="7421910" y="5576032"/>
            <a:ext cx="1251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组合关系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817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统一建模语言的发展史</a:t>
            </a:r>
          </a:p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用例图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活动图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对象图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顺序图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通信图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状态图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构件图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部署图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包图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F3F104-E543-405F-B741-1511A2C2E7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56" y="1120165"/>
            <a:ext cx="4195298" cy="48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④ 对象图</a:t>
            </a:r>
            <a:endParaRPr lang="en-US" altLang="zh-CN" dirty="0"/>
          </a:p>
          <a:p>
            <a:r>
              <a:rPr lang="zh-CN" altLang="en-US" dirty="0"/>
              <a:t>        用于</a:t>
            </a:r>
            <a:r>
              <a:rPr lang="zh-CN" altLang="zh-CN" dirty="0"/>
              <a:t>表示系统在某个情景下的对象逻辑关系。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dirty="0"/>
              <a:t>对象图 </a:t>
            </a:r>
            <a:r>
              <a:rPr lang="en-US" altLang="zh-CN" dirty="0"/>
              <a:t>= </a:t>
            </a:r>
            <a:r>
              <a:rPr lang="zh-CN" altLang="en-US" dirty="0"/>
              <a:t>对象</a:t>
            </a:r>
            <a:r>
              <a:rPr lang="en-US" altLang="zh-CN" dirty="0"/>
              <a:t>+ </a:t>
            </a:r>
            <a:r>
              <a:rPr lang="zh-CN" altLang="en-US" dirty="0"/>
              <a:t>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</a:t>
            </a:r>
            <a:endParaRPr lang="en-US" altLang="zh-CN" dirty="0"/>
          </a:p>
          <a:p>
            <a:r>
              <a:rPr lang="zh-CN" altLang="en-US" dirty="0"/>
              <a:t>类图</a:t>
            </a:r>
            <a:r>
              <a:rPr lang="en-US" altLang="zh-CN" dirty="0"/>
              <a:t>:</a:t>
            </a:r>
            <a:r>
              <a:rPr lang="zh-CN" altLang="en-US" dirty="0"/>
              <a:t>类与类之间的关系</a:t>
            </a:r>
          </a:p>
          <a:p>
            <a:r>
              <a:rPr lang="zh-CN" altLang="en-US" dirty="0"/>
              <a:t>对象图</a:t>
            </a:r>
            <a:r>
              <a:rPr lang="en-US" altLang="zh-CN" dirty="0"/>
              <a:t>:</a:t>
            </a:r>
            <a:r>
              <a:rPr lang="zh-CN" altLang="en-US" dirty="0"/>
              <a:t>对象与对象之间的关系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4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对象命名方式：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dirty="0"/>
              <a:t>对象名：类名</a:t>
            </a:r>
          </a:p>
          <a:p>
            <a:endParaRPr lang="zh-CN" altLang="en-US" dirty="0"/>
          </a:p>
          <a:p>
            <a:r>
              <a:rPr lang="zh-CN" altLang="en-US" dirty="0"/>
              <a:t>属性赋值方式：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dirty="0"/>
              <a:t>修饰符 属性名：类型＝值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47093E-A612-A56F-19A8-5B275BE796C6}"/>
              </a:ext>
            </a:extLst>
          </p:cNvPr>
          <p:cNvPicPr/>
          <p:nvPr/>
        </p:nvPicPr>
        <p:blipFill rotWithShape="1">
          <a:blip r:embed="rId2"/>
          <a:srcRect l="4135" t="5616" r="18065" b="27109"/>
          <a:stretch/>
        </p:blipFill>
        <p:spPr bwMode="auto">
          <a:xfrm>
            <a:off x="7330116" y="3675786"/>
            <a:ext cx="3882367" cy="2290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8D10B3-0B87-7859-D0FD-09FE21576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1" t="5008" r="21007" b="28625"/>
          <a:stretch/>
        </p:blipFill>
        <p:spPr>
          <a:xfrm>
            <a:off x="8049986" y="1576571"/>
            <a:ext cx="2449286" cy="16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7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链：表现对象与对象之间的关系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1EA160-E3E2-A961-5D80-7AA67AB3D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" t="5890" r="8545" b="28193"/>
          <a:stretch/>
        </p:blipFill>
        <p:spPr>
          <a:xfrm>
            <a:off x="2460171" y="2324100"/>
            <a:ext cx="6803572" cy="14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1E3291F-EFF0-D35C-73F7-E2D343009A9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52" t="2796" r="6670" b="15269"/>
          <a:stretch/>
        </p:blipFill>
        <p:spPr bwMode="auto">
          <a:xfrm>
            <a:off x="1163285" y="1608758"/>
            <a:ext cx="9752718" cy="38865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798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⑤ 顺序图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zh-CN" dirty="0"/>
              <a:t>又称序列图，用于表达用例实现中各个对象的顺序交互过程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dirty="0"/>
              <a:t>顺序图 </a:t>
            </a:r>
            <a:r>
              <a:rPr lang="en-US" altLang="zh-CN" dirty="0"/>
              <a:t>= </a:t>
            </a:r>
            <a:r>
              <a:rPr lang="zh-CN" altLang="en-US" dirty="0"/>
              <a:t>生命线</a:t>
            </a:r>
            <a:r>
              <a:rPr lang="en-US" altLang="zh-CN" dirty="0"/>
              <a:t>+</a:t>
            </a:r>
            <a:r>
              <a:rPr lang="zh-CN" altLang="en-US" dirty="0"/>
              <a:t>活动条</a:t>
            </a:r>
            <a:r>
              <a:rPr lang="en-US" altLang="zh-CN" dirty="0"/>
              <a:t>+ </a:t>
            </a:r>
            <a:r>
              <a:rPr lang="zh-CN" altLang="en-US" dirty="0"/>
              <a:t>消息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5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CE88F6-2209-666F-13C9-7337B5F6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2" y="1771650"/>
            <a:ext cx="4891466" cy="41736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663833-CF7D-958A-A9D5-14D3A8098F7A}"/>
              </a:ext>
            </a:extLst>
          </p:cNvPr>
          <p:cNvSpPr txBox="1"/>
          <p:nvPr/>
        </p:nvSpPr>
        <p:spPr>
          <a:xfrm>
            <a:off x="1149645" y="5573670"/>
            <a:ext cx="3259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(a) 参与者对象	  (b) 类对象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BB2920-71BE-9E68-0142-8C2C027DE12C}"/>
              </a:ext>
            </a:extLst>
          </p:cNvPr>
          <p:cNvSpPr txBox="1"/>
          <p:nvPr/>
        </p:nvSpPr>
        <p:spPr>
          <a:xfrm>
            <a:off x="5751740" y="1448485"/>
            <a:ext cx="5945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消息语法：</a:t>
            </a:r>
            <a:endParaRPr lang="en-US" altLang="zh-CN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marL="0" indent="0">
              <a:buNone/>
            </a:pPr>
            <a:r>
              <a:rPr lang="en-US" altLang="zh-CN" sz="1800" kern="1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属性＝信号或消息名（参数：参数类型）：返回值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01DE2D-67FD-663F-452C-1ABE670A0BA1}"/>
              </a:ext>
            </a:extLst>
          </p:cNvPr>
          <p:cNvPicPr/>
          <p:nvPr/>
        </p:nvPicPr>
        <p:blipFill rotWithShape="1">
          <a:blip r:embed="rId3"/>
          <a:srcRect l="2063" t="4203" r="11317" b="20586"/>
          <a:stretch/>
        </p:blipFill>
        <p:spPr bwMode="auto">
          <a:xfrm>
            <a:off x="5973256" y="2806816"/>
            <a:ext cx="4820321" cy="2503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153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8DAC46-D79A-615E-6FDB-1D92FF1699E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031" t="3743" r="5840" b="17468"/>
          <a:stretch/>
        </p:blipFill>
        <p:spPr bwMode="auto">
          <a:xfrm>
            <a:off x="994907" y="1715295"/>
            <a:ext cx="10644645" cy="2791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943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397FD52-46FB-ACE8-EFC3-32AF2E12E31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34" t="3430" r="9836" b="15907"/>
          <a:stretch/>
        </p:blipFill>
        <p:spPr bwMode="auto">
          <a:xfrm>
            <a:off x="640235" y="1988149"/>
            <a:ext cx="4612920" cy="2456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929F23-68FD-444C-4BF3-FED7383C9E8E}"/>
              </a:ext>
            </a:extLst>
          </p:cNvPr>
          <p:cNvPicPr/>
          <p:nvPr/>
        </p:nvPicPr>
        <p:blipFill rotWithShape="1">
          <a:blip r:embed="rId3"/>
          <a:srcRect l="2256" t="3997" r="9900" b="17817"/>
          <a:stretch/>
        </p:blipFill>
        <p:spPr bwMode="auto">
          <a:xfrm>
            <a:off x="6036059" y="1988149"/>
            <a:ext cx="5349895" cy="2456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364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03F5B74-7DFB-428E-6311-93251BA5931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612" t="3505" r="9384" b="13885"/>
          <a:stretch/>
        </p:blipFill>
        <p:spPr bwMode="auto">
          <a:xfrm>
            <a:off x="1050469" y="1925414"/>
            <a:ext cx="4548768" cy="2717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4E68B8-BB13-24BC-2FF3-3F7CBD39BEE7}"/>
              </a:ext>
            </a:extLst>
          </p:cNvPr>
          <p:cNvPicPr/>
          <p:nvPr/>
        </p:nvPicPr>
        <p:blipFill rotWithShape="1">
          <a:blip r:embed="rId3"/>
          <a:srcRect l="1676" t="2593" r="10029" b="14445"/>
          <a:stretch/>
        </p:blipFill>
        <p:spPr bwMode="auto">
          <a:xfrm>
            <a:off x="6646705" y="1704616"/>
            <a:ext cx="4658815" cy="2938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44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交互框</a:t>
            </a:r>
            <a:r>
              <a:rPr lang="zh-CN" altLang="en-US" dirty="0"/>
              <a:t>：</a:t>
            </a:r>
            <a:r>
              <a:rPr lang="zh-CN" altLang="zh-CN" dirty="0"/>
              <a:t>顺序图中的一块区域或者片段，能够通过操作符对区域内的流程进行特殊处理。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D202F-6122-2C9C-B9A2-9E09093D181D}"/>
              </a:ext>
            </a:extLst>
          </p:cNvPr>
          <p:cNvPicPr/>
          <p:nvPr/>
        </p:nvPicPr>
        <p:blipFill rotWithShape="1">
          <a:blip r:embed="rId2"/>
          <a:srcRect r="7491" b="8804"/>
          <a:stretch/>
        </p:blipFill>
        <p:spPr bwMode="auto">
          <a:xfrm>
            <a:off x="635961" y="2400384"/>
            <a:ext cx="4595689" cy="3581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2D2222-8549-2A3F-512C-41BA984D87A3}"/>
              </a:ext>
            </a:extLst>
          </p:cNvPr>
          <p:cNvSpPr txBox="1"/>
          <p:nvPr/>
        </p:nvSpPr>
        <p:spPr>
          <a:xfrm>
            <a:off x="2463670" y="5931032"/>
            <a:ext cx="1340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alt</a:t>
            </a:r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操作符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D7A417-7B3E-6174-0E57-189C3EFF9585}"/>
              </a:ext>
            </a:extLst>
          </p:cNvPr>
          <p:cNvPicPr/>
          <p:nvPr/>
        </p:nvPicPr>
        <p:blipFill rotWithShape="1">
          <a:blip r:embed="rId3"/>
          <a:srcRect r="9353" b="12661"/>
          <a:stretch/>
        </p:blipFill>
        <p:spPr bwMode="auto">
          <a:xfrm>
            <a:off x="5879690" y="2120432"/>
            <a:ext cx="5562667" cy="3652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71CB93-F46F-2D75-F8D0-4687F8735245}"/>
              </a:ext>
            </a:extLst>
          </p:cNvPr>
          <p:cNvSpPr txBox="1"/>
          <p:nvPr/>
        </p:nvSpPr>
        <p:spPr>
          <a:xfrm>
            <a:off x="8179978" y="5931032"/>
            <a:ext cx="168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loop</a:t>
            </a:r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操作符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90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统一建模语言的发展史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370E3214-A125-45CB-A7A5-C69D93CE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89" y="1705900"/>
            <a:ext cx="2095500" cy="2514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4EF8AB-4499-4546-9C79-524B392A9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44" y="1659172"/>
            <a:ext cx="1828447" cy="2561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163E21-3B38-4D71-B2F6-6F3192C0D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2"/>
          <a:stretch/>
        </p:blipFill>
        <p:spPr>
          <a:xfrm>
            <a:off x="5051050" y="1682536"/>
            <a:ext cx="1828447" cy="25613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5C2634-7039-4333-9E7C-9FACE2117198}"/>
              </a:ext>
            </a:extLst>
          </p:cNvPr>
          <p:cNvSpPr txBox="1"/>
          <p:nvPr/>
        </p:nvSpPr>
        <p:spPr>
          <a:xfrm>
            <a:off x="1550412" y="4339726"/>
            <a:ext cx="1982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Jimmy Rumbaugh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E1A212-7934-4169-A90B-EDC3A807238F}"/>
              </a:ext>
            </a:extLst>
          </p:cNvPr>
          <p:cNvSpPr txBox="1"/>
          <p:nvPr/>
        </p:nvSpPr>
        <p:spPr>
          <a:xfrm>
            <a:off x="8544208" y="4322524"/>
            <a:ext cx="1610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9FBADE-ABDE-4D2F-87AE-2A476786BD37}"/>
              </a:ext>
            </a:extLst>
          </p:cNvPr>
          <p:cNvSpPr txBox="1"/>
          <p:nvPr/>
        </p:nvSpPr>
        <p:spPr>
          <a:xfrm>
            <a:off x="5275049" y="4322524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Ivar Jacobson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A9C43A-72D0-4763-B2AF-83888026DB54}"/>
              </a:ext>
            </a:extLst>
          </p:cNvPr>
          <p:cNvSpPr txBox="1"/>
          <p:nvPr/>
        </p:nvSpPr>
        <p:spPr>
          <a:xfrm>
            <a:off x="774102" y="4865692"/>
            <a:ext cx="3534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 Modeling Technique</a:t>
            </a:r>
          </a:p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OMT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EA40A5-0583-4C37-9571-AB0E28000B2C}"/>
              </a:ext>
            </a:extLst>
          </p:cNvPr>
          <p:cNvSpPr txBox="1"/>
          <p:nvPr/>
        </p:nvSpPr>
        <p:spPr>
          <a:xfrm>
            <a:off x="3965375" y="4905427"/>
            <a:ext cx="467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Object-Oriented Software Engineering Method</a:t>
            </a:r>
          </a:p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OOSE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32CD7B-350D-4A6A-8ED8-CE45F9A3E28F}"/>
              </a:ext>
            </a:extLst>
          </p:cNvPr>
          <p:cNvSpPr txBox="1"/>
          <p:nvPr/>
        </p:nvSpPr>
        <p:spPr>
          <a:xfrm>
            <a:off x="8854707" y="4882684"/>
            <a:ext cx="111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24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EE140D-6BE9-9739-B443-4601E22640EF}"/>
              </a:ext>
            </a:extLst>
          </p:cNvPr>
          <p:cNvPicPr/>
          <p:nvPr/>
        </p:nvPicPr>
        <p:blipFill rotWithShape="1">
          <a:blip r:embed="rId2"/>
          <a:srcRect r="9345" b="12577"/>
          <a:stretch/>
        </p:blipFill>
        <p:spPr bwMode="auto">
          <a:xfrm>
            <a:off x="426045" y="1830228"/>
            <a:ext cx="4911546" cy="3197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143B51-65FC-5E3C-9354-55A433E7E94C}"/>
              </a:ext>
            </a:extLst>
          </p:cNvPr>
          <p:cNvSpPr txBox="1"/>
          <p:nvPr/>
        </p:nvSpPr>
        <p:spPr>
          <a:xfrm>
            <a:off x="2289591" y="5539630"/>
            <a:ext cx="169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opt</a:t>
            </a:r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操作符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B3BEF2-06DE-700D-89E8-E7463FF9F334}"/>
              </a:ext>
            </a:extLst>
          </p:cNvPr>
          <p:cNvPicPr/>
          <p:nvPr/>
        </p:nvPicPr>
        <p:blipFill rotWithShape="1">
          <a:blip r:embed="rId3"/>
          <a:srcRect r="6546" b="10153"/>
          <a:stretch/>
        </p:blipFill>
        <p:spPr bwMode="auto">
          <a:xfrm>
            <a:off x="6044156" y="1981058"/>
            <a:ext cx="5460228" cy="327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0C4A99-B070-DA8C-6AD8-3B80CBCEE78F}"/>
              </a:ext>
            </a:extLst>
          </p:cNvPr>
          <p:cNvSpPr txBox="1"/>
          <p:nvPr/>
        </p:nvSpPr>
        <p:spPr>
          <a:xfrm>
            <a:off x="8774270" y="5539630"/>
            <a:ext cx="1633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par</a:t>
            </a:r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操作符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3665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117237-D0CA-DC61-5D36-8F09EDA0B5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70" y="1507490"/>
            <a:ext cx="5431790" cy="35425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81F5E1-EBF6-2620-AE47-C0E23505BDE6}"/>
              </a:ext>
            </a:extLst>
          </p:cNvPr>
          <p:cNvSpPr txBox="1"/>
          <p:nvPr/>
        </p:nvSpPr>
        <p:spPr>
          <a:xfrm>
            <a:off x="5445760" y="5165844"/>
            <a:ext cx="219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ref</a:t>
            </a:r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操作符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18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⑥ 通信图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zh-CN" dirty="0"/>
              <a:t>通过链接来表达多个对象之间的交互。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dirty="0"/>
              <a:t>通信图 </a:t>
            </a:r>
            <a:r>
              <a:rPr lang="en-US" altLang="zh-CN" dirty="0"/>
              <a:t>= </a:t>
            </a:r>
            <a:r>
              <a:rPr lang="zh-CN" altLang="en-US" dirty="0"/>
              <a:t>交互的参与者</a:t>
            </a:r>
            <a:r>
              <a:rPr lang="en-US" altLang="zh-CN" dirty="0"/>
              <a:t>+ </a:t>
            </a:r>
            <a:r>
              <a:rPr lang="zh-CN" altLang="en-US" dirty="0"/>
              <a:t>通信链</a:t>
            </a:r>
            <a:r>
              <a:rPr lang="en-US" altLang="zh-CN" dirty="0"/>
              <a:t>+ </a:t>
            </a:r>
            <a:r>
              <a:rPr lang="zh-CN" altLang="en-US" dirty="0"/>
              <a:t>消息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B427C1-771D-66F8-37D9-88FD575C2546}"/>
              </a:ext>
            </a:extLst>
          </p:cNvPr>
          <p:cNvPicPr/>
          <p:nvPr/>
        </p:nvPicPr>
        <p:blipFill rotWithShape="1">
          <a:blip r:embed="rId2"/>
          <a:srcRect l="1253" t="47762" r="6276" b="18474"/>
          <a:stretch/>
        </p:blipFill>
        <p:spPr bwMode="auto">
          <a:xfrm>
            <a:off x="2622368" y="4057363"/>
            <a:ext cx="7414251" cy="823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703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B5CDBE-6E4E-4A26-781C-2A956F7E02BE}"/>
              </a:ext>
            </a:extLst>
          </p:cNvPr>
          <p:cNvPicPr/>
          <p:nvPr/>
        </p:nvPicPr>
        <p:blipFill rotWithShape="1">
          <a:blip r:embed="rId2"/>
          <a:srcRect l="1704" t="45725" r="9427" b="23110"/>
          <a:stretch/>
        </p:blipFill>
        <p:spPr bwMode="auto">
          <a:xfrm>
            <a:off x="742551" y="1406676"/>
            <a:ext cx="4295650" cy="615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C6CBB4-B805-99BC-477A-92A28BB8C090}"/>
              </a:ext>
            </a:extLst>
          </p:cNvPr>
          <p:cNvSpPr txBox="1"/>
          <p:nvPr/>
        </p:nvSpPr>
        <p:spPr>
          <a:xfrm>
            <a:off x="2162772" y="2205057"/>
            <a:ext cx="1455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控制消息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7CF444-7128-1BF3-A34B-1AF7DC06BA2D}"/>
              </a:ext>
            </a:extLst>
          </p:cNvPr>
          <p:cNvPicPr/>
          <p:nvPr/>
        </p:nvPicPr>
        <p:blipFill rotWithShape="1">
          <a:blip r:embed="rId3"/>
          <a:srcRect l="1905" t="45869" r="9896" b="22188"/>
          <a:stretch/>
        </p:blipFill>
        <p:spPr bwMode="auto">
          <a:xfrm>
            <a:off x="635961" y="2965864"/>
            <a:ext cx="4508830" cy="680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249F82-3F56-DD46-86E1-74991A48D912}"/>
              </a:ext>
            </a:extLst>
          </p:cNvPr>
          <p:cNvSpPr txBox="1"/>
          <p:nvPr/>
        </p:nvSpPr>
        <p:spPr>
          <a:xfrm>
            <a:off x="2228766" y="3774301"/>
            <a:ext cx="132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循环消息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F5C3E7-94F8-2BDB-2170-B78F33379DD4}"/>
              </a:ext>
            </a:extLst>
          </p:cNvPr>
          <p:cNvPicPr/>
          <p:nvPr/>
        </p:nvPicPr>
        <p:blipFill rotWithShape="1">
          <a:blip r:embed="rId4"/>
          <a:srcRect l="1102" t="5015" r="6151" b="21793"/>
          <a:stretch/>
        </p:blipFill>
        <p:spPr bwMode="auto">
          <a:xfrm>
            <a:off x="5461557" y="1075512"/>
            <a:ext cx="6534500" cy="1391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DD1F0D-2496-8F1B-C757-A827B4969A01}"/>
              </a:ext>
            </a:extLst>
          </p:cNvPr>
          <p:cNvSpPr txBox="1"/>
          <p:nvPr/>
        </p:nvSpPr>
        <p:spPr>
          <a:xfrm>
            <a:off x="7516811" y="2686030"/>
            <a:ext cx="242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嵌套消息和子消息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499D9-9BD5-1DDD-563D-EFFFF02B1525}"/>
              </a:ext>
            </a:extLst>
          </p:cNvPr>
          <p:cNvPicPr/>
          <p:nvPr/>
        </p:nvPicPr>
        <p:blipFill rotWithShape="1">
          <a:blip r:embed="rId5"/>
          <a:srcRect b="28124"/>
          <a:stretch/>
        </p:blipFill>
        <p:spPr bwMode="auto">
          <a:xfrm>
            <a:off x="1214312" y="4152449"/>
            <a:ext cx="3352129" cy="1476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033E5E-2578-F7C6-1F36-039026755A18}"/>
              </a:ext>
            </a:extLst>
          </p:cNvPr>
          <p:cNvSpPr txBox="1"/>
          <p:nvPr/>
        </p:nvSpPr>
        <p:spPr>
          <a:xfrm>
            <a:off x="2082107" y="5859542"/>
            <a:ext cx="1616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自我委派消息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1E1CFA0-85AB-D450-F368-2E34DA25E53C}"/>
              </a:ext>
            </a:extLst>
          </p:cNvPr>
          <p:cNvPicPr/>
          <p:nvPr/>
        </p:nvPicPr>
        <p:blipFill rotWithShape="1">
          <a:blip r:embed="rId6"/>
          <a:srcRect l="2005" t="44313" r="9498" b="19884"/>
          <a:stretch/>
        </p:blipFill>
        <p:spPr bwMode="auto">
          <a:xfrm>
            <a:off x="6317405" y="3767256"/>
            <a:ext cx="4822804" cy="916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E336C68-2670-2FB0-9799-2F2C15D5F662}"/>
              </a:ext>
            </a:extLst>
          </p:cNvPr>
          <p:cNvSpPr txBox="1"/>
          <p:nvPr/>
        </p:nvSpPr>
        <p:spPr>
          <a:xfrm>
            <a:off x="8117828" y="5280514"/>
            <a:ext cx="122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并发消息</a:t>
            </a:r>
          </a:p>
        </p:txBody>
      </p:sp>
    </p:spTree>
    <p:extLst>
      <p:ext uri="{BB962C8B-B14F-4D97-AF65-F5344CB8AC3E}">
        <p14:creationId xmlns:p14="http://schemas.microsoft.com/office/powerpoint/2010/main" val="170452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通信图与顺序图的区别：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顺序图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dirty="0"/>
              <a:t>按照交互的时间顺序来建模消息交互过程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dirty="0"/>
              <a:t>强调交互的时间和顺序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通信图</a:t>
            </a:r>
            <a:endParaRPr lang="en-US" altLang="zh-CN" dirty="0"/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CN" altLang="zh-CN" dirty="0"/>
              <a:t>按照对象之间的关联来建模消息的交互过程</a:t>
            </a:r>
            <a:endParaRPr lang="en-US" altLang="zh-CN" dirty="0"/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CN" altLang="zh-CN" dirty="0"/>
              <a:t>强调对象之间的链接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1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960" y="963827"/>
            <a:ext cx="11251239" cy="5177116"/>
          </a:xfrm>
        </p:spPr>
        <p:txBody>
          <a:bodyPr/>
          <a:lstStyle/>
          <a:p>
            <a:r>
              <a:rPr lang="zh-CN" altLang="en-US" dirty="0"/>
              <a:t>⑦ 状态图</a:t>
            </a:r>
            <a:endParaRPr lang="en-US" altLang="zh-CN" dirty="0"/>
          </a:p>
          <a:p>
            <a:r>
              <a:rPr lang="zh-CN" altLang="zh-CN" dirty="0"/>
              <a:t>描述对象所有可能的状态，以及引起对象在不同状态之间转移的事件。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zh-CN" dirty="0"/>
              <a:t>状态图</a:t>
            </a:r>
            <a:r>
              <a:rPr lang="en-US" altLang="zh-CN" dirty="0"/>
              <a:t> = </a:t>
            </a:r>
            <a:r>
              <a:rPr lang="zh-CN" altLang="zh-CN" dirty="0"/>
              <a:t>状态</a:t>
            </a:r>
            <a:r>
              <a:rPr lang="en-US" altLang="zh-CN" dirty="0"/>
              <a:t>+ </a:t>
            </a:r>
            <a:r>
              <a:rPr lang="zh-CN" altLang="zh-CN" dirty="0"/>
              <a:t>迁移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E22A31-742F-448F-AC03-CFBA4337D5E3}"/>
              </a:ext>
            </a:extLst>
          </p:cNvPr>
          <p:cNvPicPr/>
          <p:nvPr/>
        </p:nvPicPr>
        <p:blipFill rotWithShape="1">
          <a:blip r:embed="rId2"/>
          <a:srcRect l="2063" t="8694" r="9835" b="42149"/>
          <a:stretch/>
        </p:blipFill>
        <p:spPr bwMode="auto">
          <a:xfrm>
            <a:off x="2648205" y="4019040"/>
            <a:ext cx="6718808" cy="715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704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状态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BCB7E-0E03-4297-B93E-DBFEE9348A18}"/>
              </a:ext>
            </a:extLst>
          </p:cNvPr>
          <p:cNvPicPr/>
          <p:nvPr/>
        </p:nvPicPr>
        <p:blipFill rotWithShape="1">
          <a:blip r:embed="rId2"/>
          <a:srcRect l="12423" t="10870" r="56296" b="56296"/>
          <a:stretch/>
        </p:blipFill>
        <p:spPr bwMode="auto">
          <a:xfrm>
            <a:off x="1045944" y="3014186"/>
            <a:ext cx="233045" cy="244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FEAB57-03AC-4A75-BC48-60CDFAF0B780}"/>
              </a:ext>
            </a:extLst>
          </p:cNvPr>
          <p:cNvPicPr/>
          <p:nvPr/>
        </p:nvPicPr>
        <p:blipFill rotWithShape="1">
          <a:blip r:embed="rId3"/>
          <a:srcRect l="10238" t="10000" r="50275" b="50275"/>
          <a:stretch/>
        </p:blipFill>
        <p:spPr bwMode="auto">
          <a:xfrm>
            <a:off x="2937659" y="3008471"/>
            <a:ext cx="254635" cy="255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251468-2F2A-4F2F-ACF7-6A25E1B1F9BB}"/>
              </a:ext>
            </a:extLst>
          </p:cNvPr>
          <p:cNvPicPr/>
          <p:nvPr/>
        </p:nvPicPr>
        <p:blipFill rotWithShape="1">
          <a:blip r:embed="rId4"/>
          <a:srcRect l="7697" t="9628" r="35336" b="42860"/>
          <a:stretch/>
        </p:blipFill>
        <p:spPr bwMode="auto">
          <a:xfrm>
            <a:off x="4589043" y="2843846"/>
            <a:ext cx="858702" cy="585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44A24A-7213-442E-81C3-DF186E39022F}"/>
              </a:ext>
            </a:extLst>
          </p:cNvPr>
          <p:cNvPicPr/>
          <p:nvPr/>
        </p:nvPicPr>
        <p:blipFill rotWithShape="1">
          <a:blip r:embed="rId5"/>
          <a:srcRect l="4529" t="4512" r="18661" b="22163"/>
          <a:stretch/>
        </p:blipFill>
        <p:spPr bwMode="auto">
          <a:xfrm>
            <a:off x="6081600" y="2311649"/>
            <a:ext cx="1957719" cy="1649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F4D4CA-6553-415B-BCDD-876DF0212455}"/>
              </a:ext>
            </a:extLst>
          </p:cNvPr>
          <p:cNvSpPr txBox="1"/>
          <p:nvPr/>
        </p:nvSpPr>
        <p:spPr>
          <a:xfrm>
            <a:off x="718801" y="4209489"/>
            <a:ext cx="720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(a) 初始状态	(b) 终止状态	(c) 简单状态	(d) 复合状态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53861A-0872-4624-897E-F44A2177EC5D}"/>
              </a:ext>
            </a:extLst>
          </p:cNvPr>
          <p:cNvPicPr/>
          <p:nvPr/>
        </p:nvPicPr>
        <p:blipFill rotWithShape="1">
          <a:blip r:embed="rId6"/>
          <a:srcRect l="4370" t="6465" r="19522" b="30451"/>
          <a:stretch/>
        </p:blipFill>
        <p:spPr bwMode="auto">
          <a:xfrm>
            <a:off x="9277710" y="2311649"/>
            <a:ext cx="2003918" cy="1358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4200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事件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37</a:t>
            </a:fld>
            <a:endParaRPr lang="zh-CN" altLang="en-US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FDD8AF43-660A-4B15-B72C-A1C51A904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886396"/>
              </p:ext>
            </p:extLst>
          </p:nvPr>
        </p:nvGraphicFramePr>
        <p:xfrm>
          <a:off x="1844800" y="2036906"/>
          <a:ext cx="7191200" cy="1851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061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8FFC478-08C4-4BFA-B0A4-8553EDA5A2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6588" y="963613"/>
            <a:ext cx="10806112" cy="5176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迁移文字标签的语法</a:t>
            </a:r>
            <a:r>
              <a:rPr lang="zh-CN" altLang="en-US" sz="2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：</a:t>
            </a:r>
            <a:endParaRPr lang="en-US" altLang="zh-CN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4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触发</a:t>
            </a:r>
            <a:r>
              <a:rPr lang="en-US" altLang="zh-CN" sz="24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</a:rPr>
              <a:t>[</a:t>
            </a:r>
            <a:r>
              <a:rPr lang="zh-CN" altLang="zh-CN" sz="24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警戒条件</a:t>
            </a:r>
            <a:r>
              <a:rPr lang="en-US" altLang="zh-CN" sz="24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</a:rPr>
              <a:t>]/</a:t>
            </a:r>
            <a:r>
              <a:rPr lang="zh-CN" altLang="zh-CN" sz="24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行为</a:t>
            </a:r>
            <a:endParaRPr lang="en-US" altLang="zh-CN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05E1E6-7C4A-4448-BB70-6250F6F032C7}"/>
              </a:ext>
            </a:extLst>
          </p:cNvPr>
          <p:cNvPicPr/>
          <p:nvPr/>
        </p:nvPicPr>
        <p:blipFill rotWithShape="1">
          <a:blip r:embed="rId2"/>
          <a:srcRect l="1289" t="2921" r="6032" b="19965"/>
          <a:stretch/>
        </p:blipFill>
        <p:spPr bwMode="auto">
          <a:xfrm>
            <a:off x="1621228" y="2811116"/>
            <a:ext cx="8279230" cy="2279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39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⑧ 构件图</a:t>
            </a:r>
            <a:endParaRPr lang="en-US" altLang="zh-CN" dirty="0"/>
          </a:p>
          <a:p>
            <a:r>
              <a:rPr lang="zh-CN" altLang="en-US" dirty="0"/>
              <a:t>     用于</a:t>
            </a:r>
            <a:r>
              <a:rPr lang="zh-CN" altLang="zh-CN" dirty="0"/>
              <a:t>描述软件代码</a:t>
            </a:r>
            <a:r>
              <a:rPr lang="zh-CN" altLang="en-US" dirty="0"/>
              <a:t>构</a:t>
            </a:r>
            <a:r>
              <a:rPr lang="zh-CN" altLang="zh-CN" dirty="0"/>
              <a:t>件的物理结构以及各种</a:t>
            </a:r>
            <a:r>
              <a:rPr lang="zh-CN" altLang="en-US" dirty="0"/>
              <a:t>构</a:t>
            </a:r>
            <a:r>
              <a:rPr lang="zh-CN" altLang="zh-CN" dirty="0"/>
              <a:t>件之间的依赖关系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dirty="0"/>
              <a:t>构件图 </a:t>
            </a:r>
            <a:r>
              <a:rPr lang="en-US" altLang="zh-CN" dirty="0"/>
              <a:t>= </a:t>
            </a:r>
            <a:r>
              <a:rPr lang="zh-CN" altLang="en-US" dirty="0"/>
              <a:t>构件</a:t>
            </a:r>
            <a:r>
              <a:rPr lang="en-US" altLang="zh-CN" dirty="0"/>
              <a:t>+ </a:t>
            </a:r>
            <a:r>
              <a:rPr lang="zh-CN" altLang="en-US" dirty="0"/>
              <a:t>接口</a:t>
            </a:r>
            <a:r>
              <a:rPr lang="en-US" altLang="zh-CN" dirty="0"/>
              <a:t>+ </a:t>
            </a:r>
            <a:r>
              <a:rPr lang="zh-CN" altLang="en-US" dirty="0"/>
              <a:t>关系</a:t>
            </a:r>
            <a:r>
              <a:rPr lang="en-US" altLang="zh-CN" dirty="0"/>
              <a:t>+ </a:t>
            </a:r>
            <a:r>
              <a:rPr lang="zh-CN" altLang="en-US" dirty="0"/>
              <a:t>端口</a:t>
            </a:r>
            <a:r>
              <a:rPr lang="en-US" altLang="zh-CN" dirty="0"/>
              <a:t>+ </a:t>
            </a:r>
            <a:r>
              <a:rPr lang="zh-CN" altLang="en-US" dirty="0"/>
              <a:t>连接器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11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统一建模语言的发展史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002E2C9F-CF69-46F3-A1BF-E46C287A3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776" y="1245653"/>
            <a:ext cx="8554960" cy="47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构件：</a:t>
            </a:r>
            <a:r>
              <a:rPr lang="zh-CN" altLang="zh-CN" dirty="0"/>
              <a:t>系统或者子系统中的独立封装单位，是一个可以替换的软件包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接口：构件</a:t>
            </a:r>
            <a:r>
              <a:rPr lang="zh-CN" altLang="zh-CN" dirty="0"/>
              <a:t>通过接口对外界提供服务。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0C21B8-70AE-4BB8-8D5C-3E701D1B168C}"/>
              </a:ext>
            </a:extLst>
          </p:cNvPr>
          <p:cNvPicPr/>
          <p:nvPr/>
        </p:nvPicPr>
        <p:blipFill rotWithShape="1">
          <a:blip r:embed="rId2"/>
          <a:srcRect l="2557" t="7991" r="11361" b="41077"/>
          <a:stretch/>
        </p:blipFill>
        <p:spPr bwMode="auto">
          <a:xfrm>
            <a:off x="2842825" y="1835310"/>
            <a:ext cx="5501975" cy="919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AA627B-473E-446E-B3C6-2E29CC69073C}"/>
              </a:ext>
            </a:extLst>
          </p:cNvPr>
          <p:cNvSpPr txBox="1"/>
          <p:nvPr/>
        </p:nvSpPr>
        <p:spPr>
          <a:xfrm>
            <a:off x="3200167" y="2978919"/>
            <a:ext cx="5209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</a:rPr>
              <a:t>Label</a:t>
            </a:r>
            <a:r>
              <a:rPr lang="zh-CN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模式</a:t>
            </a:r>
            <a:r>
              <a:rPr lang="en-US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                                     </a:t>
            </a:r>
            <a:r>
              <a:rPr lang="en-US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</a:rPr>
              <a:t>Decoration</a:t>
            </a:r>
            <a:r>
              <a:rPr lang="zh-CN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模式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C1C29E-11D9-43F0-A9DB-8D82FA3250E7}"/>
              </a:ext>
            </a:extLst>
          </p:cNvPr>
          <p:cNvPicPr/>
          <p:nvPr/>
        </p:nvPicPr>
        <p:blipFill rotWithShape="1">
          <a:blip r:embed="rId3"/>
          <a:srcRect l="6467" t="6662" r="14076" b="38533"/>
          <a:stretch/>
        </p:blipFill>
        <p:spPr bwMode="auto">
          <a:xfrm>
            <a:off x="3297324" y="4474852"/>
            <a:ext cx="4340625" cy="888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0022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223845-F1A7-43C4-AB5C-D3168F7D46CD}"/>
              </a:ext>
            </a:extLst>
          </p:cNvPr>
          <p:cNvSpPr txBox="1"/>
          <p:nvPr/>
        </p:nvSpPr>
        <p:spPr>
          <a:xfrm>
            <a:off x="5599909" y="4180195"/>
            <a:ext cx="134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复合组件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7348CC0-7028-4CF7-A4B3-A2299D4D537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855" t="3379" r="8855" b="20163"/>
          <a:stretch/>
        </p:blipFill>
        <p:spPr bwMode="auto">
          <a:xfrm>
            <a:off x="3798929" y="2269937"/>
            <a:ext cx="3980993" cy="1516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3855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关系：表示构件和构件之间的依赖关系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端口：用于表达复合构件中的子构件与外部构件进行通信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DD4885-302A-42F5-BA6F-3CB145BB9D20}"/>
              </a:ext>
            </a:extLst>
          </p:cNvPr>
          <p:cNvPicPr/>
          <p:nvPr/>
        </p:nvPicPr>
        <p:blipFill rotWithShape="1">
          <a:blip r:embed="rId2"/>
          <a:srcRect l="2206" t="8886" r="10274" b="40484"/>
          <a:stretch/>
        </p:blipFill>
        <p:spPr bwMode="auto">
          <a:xfrm>
            <a:off x="3026219" y="2113266"/>
            <a:ext cx="4396981" cy="65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F9F297-8C65-4AED-BFA7-1EECD9C9C71D}"/>
              </a:ext>
            </a:extLst>
          </p:cNvPr>
          <p:cNvPicPr/>
          <p:nvPr/>
        </p:nvPicPr>
        <p:blipFill rotWithShape="1">
          <a:blip r:embed="rId3"/>
          <a:srcRect l="7301" t="3807" r="11338" b="27499"/>
          <a:stretch/>
        </p:blipFill>
        <p:spPr bwMode="auto">
          <a:xfrm>
            <a:off x="3109821" y="4272617"/>
            <a:ext cx="3874179" cy="1567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7339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38699CD-B4C9-4875-97B9-1FBAC543400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855" t="1333" r="5950" b="14970"/>
          <a:stretch/>
        </p:blipFill>
        <p:spPr bwMode="auto">
          <a:xfrm>
            <a:off x="1590624" y="1711339"/>
            <a:ext cx="8765264" cy="3291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7300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⑨ 部署图</a:t>
            </a:r>
            <a:endParaRPr lang="en-US" altLang="zh-CN" dirty="0"/>
          </a:p>
          <a:p>
            <a:r>
              <a:rPr lang="zh-CN" altLang="en-US" dirty="0"/>
              <a:t>      用于描述系统中的各个部分，以及各个组件的部署情况。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zh-CN" dirty="0"/>
              <a:t>部署图</a:t>
            </a:r>
            <a:r>
              <a:rPr lang="en-US" altLang="zh-CN" dirty="0"/>
              <a:t> = </a:t>
            </a:r>
            <a:r>
              <a:rPr lang="zh-CN" altLang="zh-CN" dirty="0"/>
              <a:t>制品</a:t>
            </a:r>
            <a:r>
              <a:rPr lang="en-US" altLang="zh-CN" dirty="0"/>
              <a:t>+ </a:t>
            </a:r>
            <a:r>
              <a:rPr lang="zh-CN" altLang="zh-CN" dirty="0"/>
              <a:t>节点</a:t>
            </a:r>
            <a:r>
              <a:rPr lang="en-US" altLang="zh-CN" dirty="0"/>
              <a:t>+ </a:t>
            </a:r>
            <a:r>
              <a:rPr lang="zh-CN" altLang="zh-CN" dirty="0"/>
              <a:t>通信路径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496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960" y="963827"/>
            <a:ext cx="11316039" cy="5177116"/>
          </a:xfrm>
        </p:spPr>
        <p:txBody>
          <a:bodyPr/>
          <a:lstStyle/>
          <a:p>
            <a:r>
              <a:rPr lang="zh-CN" altLang="zh-CN" dirty="0"/>
              <a:t>制品</a:t>
            </a:r>
            <a:r>
              <a:rPr lang="zh-CN" altLang="en-US" dirty="0"/>
              <a:t>：</a:t>
            </a:r>
            <a:r>
              <a:rPr lang="zh-CN" altLang="zh-CN" dirty="0"/>
              <a:t>目标系统运行时必须具备的程序模块、数据文件，或者硬件设备。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3A3C89-47F1-4E16-BF34-17347D2D6EEC}"/>
              </a:ext>
            </a:extLst>
          </p:cNvPr>
          <p:cNvPicPr/>
          <p:nvPr/>
        </p:nvPicPr>
        <p:blipFill rotWithShape="1">
          <a:blip r:embed="rId2"/>
          <a:srcRect l="17109" t="6380" r="41758" b="37349"/>
          <a:stretch/>
        </p:blipFill>
        <p:spPr bwMode="auto">
          <a:xfrm>
            <a:off x="1441337" y="2392706"/>
            <a:ext cx="722898" cy="1057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0CB54-2C63-4505-A066-EEEF52F25719}"/>
              </a:ext>
            </a:extLst>
          </p:cNvPr>
          <p:cNvPicPr/>
          <p:nvPr/>
        </p:nvPicPr>
        <p:blipFill rotWithShape="1">
          <a:blip r:embed="rId3"/>
          <a:srcRect l="4699" t="4882" r="20194" b="27896"/>
          <a:stretch/>
        </p:blipFill>
        <p:spPr bwMode="auto">
          <a:xfrm>
            <a:off x="2998291" y="2240284"/>
            <a:ext cx="1748422" cy="1362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8F6144-A95D-4A43-962E-81EB0F27F015}"/>
              </a:ext>
            </a:extLst>
          </p:cNvPr>
          <p:cNvPicPr/>
          <p:nvPr/>
        </p:nvPicPr>
        <p:blipFill rotWithShape="1">
          <a:blip r:embed="rId4"/>
          <a:srcRect l="4711" t="8787" r="23785" b="42660"/>
          <a:stretch/>
        </p:blipFill>
        <p:spPr bwMode="auto">
          <a:xfrm>
            <a:off x="5580769" y="2542357"/>
            <a:ext cx="2012471" cy="757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13356-2A66-4B37-AAEA-AD3724F6CB21}"/>
              </a:ext>
            </a:extLst>
          </p:cNvPr>
          <p:cNvPicPr/>
          <p:nvPr/>
        </p:nvPicPr>
        <p:blipFill rotWithShape="1">
          <a:blip r:embed="rId5"/>
          <a:srcRect l="4326" t="6823" r="19673" b="31659"/>
          <a:stretch/>
        </p:blipFill>
        <p:spPr bwMode="auto">
          <a:xfrm>
            <a:off x="8427295" y="2404686"/>
            <a:ext cx="1947906" cy="103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39A45C-ED78-4216-BF61-9C9CD13E068C}"/>
              </a:ext>
            </a:extLst>
          </p:cNvPr>
          <p:cNvSpPr txBox="1"/>
          <p:nvPr/>
        </p:nvSpPr>
        <p:spPr>
          <a:xfrm>
            <a:off x="1097280" y="3997679"/>
            <a:ext cx="9357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(a) 制品 Label模式   (b) 带属性的制品         (c) 制品 Decoration模式	 (d) 带属性的制品</a:t>
            </a:r>
          </a:p>
        </p:txBody>
      </p:sp>
    </p:spTree>
    <p:extLst>
      <p:ext uri="{BB962C8B-B14F-4D97-AF65-F5344CB8AC3E}">
        <p14:creationId xmlns:p14="http://schemas.microsoft.com/office/powerpoint/2010/main" val="669117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节点：目标系统中能够驻留制品的实体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09C544-3C95-413F-8AAF-E88215944933}"/>
              </a:ext>
            </a:extLst>
          </p:cNvPr>
          <p:cNvPicPr/>
          <p:nvPr/>
        </p:nvPicPr>
        <p:blipFill rotWithShape="1">
          <a:blip r:embed="rId2"/>
          <a:srcRect l="5225" t="5430" r="23956" b="28826"/>
          <a:stretch/>
        </p:blipFill>
        <p:spPr bwMode="auto">
          <a:xfrm>
            <a:off x="1147700" y="2842591"/>
            <a:ext cx="1625169" cy="1285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CB5D7-88A2-40AF-A070-E2B08E40CCCA}"/>
              </a:ext>
            </a:extLst>
          </p:cNvPr>
          <p:cNvPicPr/>
          <p:nvPr/>
        </p:nvPicPr>
        <p:blipFill rotWithShape="1">
          <a:blip r:embed="rId3"/>
          <a:srcRect l="3836" t="5530" r="18170" b="28424"/>
          <a:stretch/>
        </p:blipFill>
        <p:spPr bwMode="auto">
          <a:xfrm>
            <a:off x="3761401" y="2756093"/>
            <a:ext cx="2798955" cy="1507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11C4CA-0066-4755-BA95-FE1AF8D3E7F2}"/>
              </a:ext>
            </a:extLst>
          </p:cNvPr>
          <p:cNvPicPr/>
          <p:nvPr/>
        </p:nvPicPr>
        <p:blipFill rotWithShape="1">
          <a:blip r:embed="rId4"/>
          <a:srcRect l="4148" t="5933" r="19981" b="28826"/>
          <a:stretch/>
        </p:blipFill>
        <p:spPr bwMode="auto">
          <a:xfrm>
            <a:off x="7947177" y="2756093"/>
            <a:ext cx="2200800" cy="1345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7133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CBB71-96E4-412A-AB9F-06CB1980A771}"/>
              </a:ext>
            </a:extLst>
          </p:cNvPr>
          <p:cNvPicPr/>
          <p:nvPr/>
        </p:nvPicPr>
        <p:blipFill rotWithShape="1">
          <a:blip r:embed="rId2"/>
          <a:srcRect l="2556" t="4327" r="12664" b="19162"/>
          <a:stretch/>
        </p:blipFill>
        <p:spPr bwMode="auto">
          <a:xfrm>
            <a:off x="1731100" y="1694208"/>
            <a:ext cx="2912530" cy="1734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08A8C7-3C82-42DF-BD3C-C61CF5DDDC25}"/>
              </a:ext>
            </a:extLst>
          </p:cNvPr>
          <p:cNvPicPr/>
          <p:nvPr/>
        </p:nvPicPr>
        <p:blipFill rotWithShape="1">
          <a:blip r:embed="rId3"/>
          <a:srcRect l="1754" t="3951" r="7653" b="19010"/>
          <a:stretch/>
        </p:blipFill>
        <p:spPr bwMode="auto">
          <a:xfrm>
            <a:off x="5466887" y="1694208"/>
            <a:ext cx="5026970" cy="1734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D4C6E6-CA38-40B4-92D3-7AC6476B5E05}"/>
              </a:ext>
            </a:extLst>
          </p:cNvPr>
          <p:cNvPicPr/>
          <p:nvPr/>
        </p:nvPicPr>
        <p:blipFill rotWithShape="1">
          <a:blip r:embed="rId4"/>
          <a:srcRect l="1303" t="5674" r="6653" b="25681"/>
          <a:stretch/>
        </p:blipFill>
        <p:spPr bwMode="auto">
          <a:xfrm>
            <a:off x="2395405" y="4087966"/>
            <a:ext cx="6142964" cy="11732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210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⑩ 包图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zh-CN" dirty="0"/>
              <a:t>对系统</a:t>
            </a:r>
            <a:r>
              <a:rPr lang="zh-CN" altLang="en-US" dirty="0"/>
              <a:t>的</a:t>
            </a:r>
            <a:r>
              <a:rPr lang="zh-CN" altLang="zh-CN" dirty="0"/>
              <a:t>静态结构进行建模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zh-CN" dirty="0"/>
              <a:t>包图</a:t>
            </a:r>
            <a:r>
              <a:rPr lang="en-US" altLang="zh-CN" dirty="0"/>
              <a:t> = </a:t>
            </a:r>
            <a:r>
              <a:rPr lang="zh-CN" altLang="zh-CN" dirty="0"/>
              <a:t>包</a:t>
            </a:r>
            <a:r>
              <a:rPr lang="en-US" altLang="zh-CN" dirty="0"/>
              <a:t>+ </a:t>
            </a:r>
            <a:r>
              <a:rPr lang="zh-CN" altLang="zh-CN" dirty="0"/>
              <a:t>关系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1964-2D23-4B68-A9A1-F568807D95E8}"/>
              </a:ext>
            </a:extLst>
          </p:cNvPr>
          <p:cNvPicPr/>
          <p:nvPr/>
        </p:nvPicPr>
        <p:blipFill rotWithShape="1">
          <a:blip r:embed="rId2"/>
          <a:srcRect l="1557" t="2618" r="7203" b="14082"/>
          <a:stretch/>
        </p:blipFill>
        <p:spPr bwMode="auto">
          <a:xfrm>
            <a:off x="3686185" y="3596328"/>
            <a:ext cx="4939438" cy="2297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7871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UML</a:t>
            </a:r>
            <a:r>
              <a:rPr lang="zh-CN" altLang="zh-CN" dirty="0"/>
              <a:t>是一种绘画语言，即除了绘制各种图以外，</a:t>
            </a:r>
            <a:r>
              <a:rPr lang="en-US" altLang="zh-CN" dirty="0"/>
              <a:t>UML</a:t>
            </a:r>
            <a:r>
              <a:rPr lang="zh-CN" altLang="zh-CN" dirty="0"/>
              <a:t>还必须结合大量文字对图内容进行详细说明。</a:t>
            </a:r>
            <a:endParaRPr lang="en-US" altLang="zh-CN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dirty="0"/>
              <a:t>用例图用于描述目标系统的运用案例；</a:t>
            </a:r>
            <a:endParaRPr lang="en-US" altLang="zh-CN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dirty="0"/>
              <a:t>活动图用于对需求处理细节进行描述；</a:t>
            </a:r>
            <a:endParaRPr lang="zh-CN" altLang="en-US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dirty="0"/>
              <a:t>类图用于描述系统结构；</a:t>
            </a:r>
            <a:endParaRPr lang="zh-CN" altLang="en-US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对象图用于对复杂业务过程进行介绍；</a:t>
            </a:r>
            <a:endParaRPr lang="en-US" altLang="zh-CN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dirty="0"/>
              <a:t>顺序图和通信图从不同角度对系统如何实现业务流程进行了描述；</a:t>
            </a:r>
            <a:endParaRPr lang="zh-CN" altLang="en-US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状态图刻画了对象在不同情况下的状态变化；</a:t>
            </a:r>
            <a:endParaRPr lang="zh-CN" altLang="en-US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组件图给出了系统中不同组件或者组件的依赖关系；</a:t>
            </a:r>
            <a:endParaRPr lang="zh-CN" altLang="en-US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部署图对软件系统的具体实施进行了说明；</a:t>
            </a:r>
            <a:endParaRPr lang="zh-CN" altLang="en-US" dirty="0"/>
          </a:p>
          <a:p>
            <a:pPr marL="635508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包图给出了模型简化途径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26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      UML</a:t>
            </a:r>
            <a:r>
              <a:rPr lang="zh-CN" altLang="zh-CN" dirty="0"/>
              <a:t>是由一系列标准的图形符号组成的建模语言</a:t>
            </a:r>
            <a:r>
              <a:rPr lang="zh-CN" altLang="en-US" dirty="0"/>
              <a:t>，</a:t>
            </a:r>
            <a:r>
              <a:rPr lang="zh-CN" altLang="zh-CN" dirty="0"/>
              <a:t>可用于描述软件系统分析、设计和实施中的各种模型。</a:t>
            </a:r>
            <a:endParaRPr lang="en-US" altLang="zh-CN" dirty="0"/>
          </a:p>
          <a:p>
            <a:r>
              <a:rPr lang="en-US" altLang="zh-CN" dirty="0"/>
              <a:t>        UML</a:t>
            </a:r>
            <a:r>
              <a:rPr lang="zh-CN" altLang="zh-CN" dirty="0"/>
              <a:t>由表示法和语义两个部分组成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79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A88CC0D-1135-F34C-DBA0-2884E70F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谢谢大家！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6860868-C5DA-0C21-75A3-22CA877D6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课后思考</a:t>
            </a: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：</a:t>
            </a:r>
          </a:p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1. </a:t>
            </a:r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为什么</a:t>
            </a:r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UML</a:t>
            </a:r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中需要增加文字描述，描述的重点是什么？</a:t>
            </a:r>
            <a:endParaRPr lang="en-US" altLang="zh-CN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2. </a:t>
            </a:r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如果需要用文字准确描述用户需要，应该怎么做？</a:t>
            </a:r>
            <a:endParaRPr lang="en-US" altLang="zh-CN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r>
              <a:rPr lang="en-US" altLang="zh-CN" dirty="0">
                <a:latin typeface="腾讯体 W3" panose="020C04030202040F0204" pitchFamily="34" charset="-122"/>
                <a:ea typeface="腾讯体 W3" panose="020C04030202040F0204" pitchFamily="34" charset="-122"/>
              </a:rPr>
              <a:t>3. </a:t>
            </a:r>
            <a:r>
              <a:rPr lang="zh-CN" altLang="en-US" dirty="0">
                <a:latin typeface="腾讯体 W3" panose="020C04030202040F0204" pitchFamily="34" charset="-122"/>
                <a:ea typeface="腾讯体 W3" panose="020C04030202040F0204" pitchFamily="34" charset="-122"/>
              </a:rPr>
              <a:t>有了类图，为什么还要有对象图？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EC9DD-1930-1E99-5B31-AA2F5127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>
                <a:latin typeface="腾讯体 W3" panose="020C04030202040F0204" pitchFamily="34" charset="-122"/>
                <a:ea typeface="腾讯体 W3" panose="020C04030202040F0204" pitchFamily="34" charset="-122"/>
              </a:rPr>
              <a:t>2024/3/5</a:t>
            </a:fld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3D7D15-D50B-1163-543F-D2DE6BFE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腾讯体 W3" panose="020C04030202040F0204" pitchFamily="34" charset="-122"/>
                <a:ea typeface="腾讯体 W3" panose="020C04030202040F0204" pitchFamily="34" charset="-122"/>
              </a:rPr>
              <a:t>深圳大学 计算机与软件学院</a:t>
            </a:r>
            <a:r>
              <a:rPr lang="en-US" altLang="zh-CN">
                <a:latin typeface="腾讯体 W3" panose="020C04030202040F0204" pitchFamily="34" charset="-122"/>
                <a:ea typeface="腾讯体 W3" panose="020C04030202040F0204" pitchFamily="34" charset="-122"/>
              </a:rPr>
              <a:t>《</a:t>
            </a:r>
            <a:r>
              <a:rPr lang="zh-CN" altLang="en-US">
                <a:latin typeface="腾讯体 W3" panose="020C04030202040F0204" pitchFamily="34" charset="-122"/>
                <a:ea typeface="腾讯体 W3" panose="020C04030202040F0204" pitchFamily="34" charset="-122"/>
              </a:rPr>
              <a:t>软件工程</a:t>
            </a:r>
            <a:r>
              <a:rPr lang="en-US" altLang="zh-CN">
                <a:latin typeface="腾讯体 W3" panose="020C04030202040F0204" pitchFamily="34" charset="-122"/>
                <a:ea typeface="腾讯体 W3" panose="020C04030202040F0204" pitchFamily="34" charset="-122"/>
              </a:rPr>
              <a:t>》</a:t>
            </a:r>
            <a:r>
              <a:rPr lang="zh-CN" altLang="en-US">
                <a:latin typeface="腾讯体 W3" panose="020C04030202040F0204" pitchFamily="34" charset="-122"/>
                <a:ea typeface="腾讯体 W3" panose="020C04030202040F0204" pitchFamily="34" charset="-122"/>
              </a:rPr>
              <a:t>课程组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AC306-94B0-CE3F-C7F1-D4C3F6F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>
                <a:latin typeface="腾讯体 W3" panose="020C04030202040F0204" pitchFamily="34" charset="-122"/>
                <a:ea typeface="腾讯体 W3" panose="020C04030202040F0204" pitchFamily="34" charset="-122"/>
              </a:rPr>
              <a:pPr/>
              <a:t>50</a:t>
            </a:fld>
            <a:endParaRPr lang="zh-CN" altLang="en-US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8A23892-143F-4B12-BB69-25CB41B63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974300"/>
              </p:ext>
            </p:extLst>
          </p:nvPr>
        </p:nvGraphicFramePr>
        <p:xfrm>
          <a:off x="2283967" y="1902807"/>
          <a:ext cx="7931953" cy="124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6</a:t>
            </a:fld>
            <a:endParaRPr lang="zh-CN" altLang="en-US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083044A-8570-4B3B-9D32-829232F6B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481747"/>
              </p:ext>
            </p:extLst>
          </p:nvPr>
        </p:nvGraphicFramePr>
        <p:xfrm>
          <a:off x="2283967" y="4224638"/>
          <a:ext cx="7931953" cy="114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E985768-7EC4-43BB-AC64-9385F2872C25}"/>
              </a:ext>
            </a:extLst>
          </p:cNvPr>
          <p:cNvSpPr txBox="1"/>
          <p:nvPr/>
        </p:nvSpPr>
        <p:spPr>
          <a:xfrm>
            <a:off x="1097280" y="3762973"/>
            <a:ext cx="327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对软件的行为进行建模</a:t>
            </a:r>
            <a:endParaRPr lang="zh-CN" altLang="en-US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AF2D63-CB05-4A60-BEA0-F0BB94AC964B}"/>
              </a:ext>
            </a:extLst>
          </p:cNvPr>
          <p:cNvSpPr txBox="1"/>
          <p:nvPr/>
        </p:nvSpPr>
        <p:spPr>
          <a:xfrm>
            <a:off x="1097280" y="1367009"/>
            <a:ext cx="327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对软件的结构进行建模</a:t>
            </a:r>
            <a:endParaRPr lang="zh-CN" altLang="en-US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97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r>
              <a:rPr lang="zh-CN" altLang="zh-CN" dirty="0"/>
              <a:t>为什么叫统一建模语言呢？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7</a:t>
            </a:fld>
            <a:endParaRPr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533215B2-8275-4824-A2C9-5FBE045408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6843659"/>
              </p:ext>
            </p:extLst>
          </p:nvPr>
        </p:nvGraphicFramePr>
        <p:xfrm>
          <a:off x="1968505" y="1726233"/>
          <a:ext cx="7931953" cy="124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D9AA8FA-17C9-4619-B931-76A307B77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009279"/>
              </p:ext>
            </p:extLst>
          </p:nvPr>
        </p:nvGraphicFramePr>
        <p:xfrm>
          <a:off x="1968504" y="3292783"/>
          <a:ext cx="7931953" cy="114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3842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① </a:t>
            </a:r>
            <a:r>
              <a:rPr lang="en-US" altLang="zh-CN" dirty="0"/>
              <a:t>UML</a:t>
            </a:r>
            <a:r>
              <a:rPr lang="zh-CN" altLang="en-US" dirty="0"/>
              <a:t>用例图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zh-CN" dirty="0"/>
              <a:t>描述用户使用目标系统的案例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zh-CN" sz="2400" dirty="0"/>
              <a:t>用例图</a:t>
            </a:r>
            <a:r>
              <a:rPr lang="en-US" altLang="zh-CN" sz="2400" dirty="0"/>
              <a:t> = </a:t>
            </a:r>
            <a:r>
              <a:rPr lang="zh-CN" altLang="zh-CN" sz="2400" dirty="0"/>
              <a:t>参与者</a:t>
            </a:r>
            <a:r>
              <a:rPr lang="en-US" altLang="zh-CN" sz="2400" dirty="0"/>
              <a:t>+ </a:t>
            </a:r>
            <a:r>
              <a:rPr lang="zh-CN" altLang="zh-CN" sz="2400" dirty="0"/>
              <a:t>用例</a:t>
            </a:r>
            <a:r>
              <a:rPr lang="en-US" altLang="zh-CN" sz="2400" dirty="0"/>
              <a:t>+</a:t>
            </a:r>
            <a:r>
              <a:rPr lang="zh-CN" altLang="zh-CN" sz="2400" dirty="0"/>
              <a:t>关系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DDF690-A54C-4C4C-9741-B74C4E246AE1}"/>
              </a:ext>
            </a:extLst>
          </p:cNvPr>
          <p:cNvPicPr/>
          <p:nvPr/>
        </p:nvPicPr>
        <p:blipFill rotWithShape="1">
          <a:blip r:embed="rId2"/>
          <a:srcRect l="4914" t="4888" r="11904" b="35067"/>
          <a:stretch/>
        </p:blipFill>
        <p:spPr bwMode="auto">
          <a:xfrm>
            <a:off x="3624646" y="3823552"/>
            <a:ext cx="4472492" cy="1304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97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UML</a:t>
            </a:r>
            <a:r>
              <a:rPr lang="zh-CN" altLang="en-US" dirty="0"/>
              <a:t>中的图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zh-CN" altLang="zh-CN" dirty="0"/>
              <a:t>之间存在包含、泛化和扩展关系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D0A91E-0FD5-494D-A201-0DC490554AD1}"/>
              </a:ext>
            </a:extLst>
          </p:cNvPr>
          <p:cNvPicPr/>
          <p:nvPr/>
        </p:nvPicPr>
        <p:blipFill rotWithShape="1">
          <a:blip r:embed="rId3"/>
          <a:srcRect l="5514" t="3990" r="23227" b="18234"/>
          <a:stretch/>
        </p:blipFill>
        <p:spPr bwMode="auto">
          <a:xfrm>
            <a:off x="1505286" y="2165427"/>
            <a:ext cx="1843194" cy="2527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3EE85E-CBBF-4440-B45F-DB62F3065EAB}"/>
              </a:ext>
            </a:extLst>
          </p:cNvPr>
          <p:cNvPicPr/>
          <p:nvPr/>
        </p:nvPicPr>
        <p:blipFill rotWithShape="1">
          <a:blip r:embed="rId4"/>
          <a:srcRect l="5696" t="4069" r="25137" b="19272"/>
          <a:stretch/>
        </p:blipFill>
        <p:spPr bwMode="auto">
          <a:xfrm>
            <a:off x="5072398" y="2200832"/>
            <a:ext cx="1637348" cy="23562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EFCE40-19DF-4F1C-B948-3811482A663E}"/>
              </a:ext>
            </a:extLst>
          </p:cNvPr>
          <p:cNvPicPr/>
          <p:nvPr/>
        </p:nvPicPr>
        <p:blipFill rotWithShape="1">
          <a:blip r:embed="rId5"/>
          <a:srcRect l="4184" t="4049" r="24014" b="18967"/>
          <a:stretch/>
        </p:blipFill>
        <p:spPr bwMode="auto">
          <a:xfrm>
            <a:off x="8368683" y="2199090"/>
            <a:ext cx="1753130" cy="2357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988260-B06C-4BC9-B58E-5A195BF93B6F}"/>
              </a:ext>
            </a:extLst>
          </p:cNvPr>
          <p:cNvSpPr txBox="1"/>
          <p:nvPr/>
        </p:nvSpPr>
        <p:spPr>
          <a:xfrm>
            <a:off x="1993814" y="4884078"/>
            <a:ext cx="71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包含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831944-69EB-4E71-874D-A93B82FABC4E}"/>
              </a:ext>
            </a:extLst>
          </p:cNvPr>
          <p:cNvSpPr txBox="1"/>
          <p:nvPr/>
        </p:nvSpPr>
        <p:spPr>
          <a:xfrm>
            <a:off x="5471972" y="4855088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泛化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756611-E033-4D0D-9E9B-8CC1A826A13C}"/>
              </a:ext>
            </a:extLst>
          </p:cNvPr>
          <p:cNvSpPr txBox="1"/>
          <p:nvPr/>
        </p:nvSpPr>
        <p:spPr>
          <a:xfrm>
            <a:off x="8987279" y="4855088"/>
            <a:ext cx="77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腾讯体 W3" panose="020C04030202040F0204" pitchFamily="34" charset="-122"/>
                <a:ea typeface="腾讯体 W3" panose="020C04030202040F0204" pitchFamily="34" charset="-122"/>
                <a:cs typeface="Times New Roman" panose="02020603050405020304" pitchFamily="18" charset="0"/>
              </a:rPr>
              <a:t>扩展</a:t>
            </a:r>
            <a:endParaRPr lang="zh-CN" altLang="en-US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2142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442</TotalTime>
  <Words>2006</Words>
  <Application>Microsoft Office PowerPoint</Application>
  <PresentationFormat>宽屏</PresentationFormat>
  <Paragraphs>384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腾讯体 W3</vt:lpstr>
      <vt:lpstr>腾讯体 W7</vt:lpstr>
      <vt:lpstr>Arial</vt:lpstr>
      <vt:lpstr>Calibri</vt:lpstr>
      <vt:lpstr>Calibri Light</vt:lpstr>
      <vt:lpstr>Times New Roman</vt:lpstr>
      <vt:lpstr>Wingdings</vt:lpstr>
      <vt:lpstr>回顾</vt:lpstr>
      <vt:lpstr>第6章 统一建模语言UML</vt:lpstr>
      <vt:lpstr>主要内容</vt:lpstr>
      <vt:lpstr>1. 统一建模语言的发展史</vt:lpstr>
      <vt:lpstr>1. 统一建模语言的发展史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2. UML中的图</vt:lpstr>
      <vt:lpstr>3. 小结</vt:lpstr>
      <vt:lpstr>谢谢大家！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软件工程（深圳大学）</dc:title>
  <dc:creator>Wenfeng</dc:creator>
  <cp:lastModifiedBy>杜 文峰</cp:lastModifiedBy>
  <cp:revision>116</cp:revision>
  <dcterms:created xsi:type="dcterms:W3CDTF">2019-06-11T09:59:59Z</dcterms:created>
  <dcterms:modified xsi:type="dcterms:W3CDTF">2024-03-05T08:58:31Z</dcterms:modified>
</cp:coreProperties>
</file>